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8" r:id="rId5"/>
    <p:sldId id="281" r:id="rId6"/>
    <p:sldId id="282" r:id="rId7"/>
    <p:sldId id="283" r:id="rId8"/>
    <p:sldId id="285" r:id="rId9"/>
    <p:sldId id="288" r:id="rId10"/>
    <p:sldId id="289" r:id="rId11"/>
    <p:sldId id="295" r:id="rId12"/>
    <p:sldId id="313" r:id="rId13"/>
    <p:sldId id="297" r:id="rId14"/>
    <p:sldId id="298"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86" d="100"/>
          <a:sy n="86" d="100"/>
        </p:scale>
        <p:origin x="56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257053805774276E-2"/>
          <c:y val="4.102173269372561E-2"/>
          <c:w val="0.92782627952755903"/>
          <c:h val="0.69035305269480229"/>
        </c:manualLayout>
      </c:layout>
      <c:barChart>
        <c:barDir val="col"/>
        <c:grouping val="clustered"/>
        <c:varyColors val="0"/>
        <c:ser>
          <c:idx val="0"/>
          <c:order val="0"/>
          <c:tx>
            <c:strRef>
              <c:f>Sheet1!$B$1</c:f>
              <c:strCache>
                <c:ptCount val="1"/>
                <c:pt idx="0">
                  <c:v>Series 1</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231-43EF-99DA-8EECE8F1B82C}"/>
            </c:ext>
          </c:extLst>
        </c:ser>
        <c:ser>
          <c:idx val="1"/>
          <c:order val="1"/>
          <c:tx>
            <c:strRef>
              <c:f>Sheet1!$C$1</c:f>
              <c:strCache>
                <c:ptCount val="1"/>
                <c:pt idx="0">
                  <c:v>Series 2</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231-43EF-99DA-8EECE8F1B82C}"/>
            </c:ext>
          </c:extLst>
        </c:ser>
        <c:ser>
          <c:idx val="2"/>
          <c:order val="2"/>
          <c:tx>
            <c:strRef>
              <c:f>Sheet1!$D$1</c:f>
              <c:strCache>
                <c:ptCount val="1"/>
                <c:pt idx="0">
                  <c:v>Series 3</c:v>
                </c:pt>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231-43EF-99DA-8EECE8F1B82C}"/>
            </c:ext>
          </c:extLst>
        </c:ser>
        <c:dLbls>
          <c:dLblPos val="outEnd"/>
          <c:showLegendKey val="0"/>
          <c:showVal val="1"/>
          <c:showCatName val="0"/>
          <c:showSerName val="0"/>
          <c:showPercent val="0"/>
          <c:showBubbleSize val="0"/>
        </c:dLbls>
        <c:gapWidth val="80"/>
        <c:overlap val="25"/>
        <c:axId val="652280704"/>
        <c:axId val="652267392"/>
      </c:barChart>
      <c:catAx>
        <c:axId val="6522807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j-lt"/>
                <a:ea typeface="+mn-ea"/>
                <a:cs typeface="+mn-cs"/>
              </a:defRPr>
            </a:pPr>
            <a:endParaRPr lang="en-US"/>
          </a:p>
        </c:txPr>
        <c:crossAx val="652267392"/>
        <c:crosses val="autoZero"/>
        <c:auto val="1"/>
        <c:lblAlgn val="ctr"/>
        <c:lblOffset val="100"/>
        <c:noMultiLvlLbl val="0"/>
      </c:catAx>
      <c:valAx>
        <c:axId val="65226739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652280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1_2" csCatId="accent1" phldr="1"/>
      <dgm:spPr/>
    </dgm:pt>
    <dgm:pt modelId="{C8710C11-6766-4B48-9562-4B0C7B3F28D6}">
      <dgm:prSet phldrT="[Text]" custT="1"/>
      <dgm:spPr/>
      <dgm:t>
        <a:bodyPr/>
        <a:lstStyle/>
        <a:p>
          <a:pPr>
            <a:lnSpc>
              <a:spcPct val="100000"/>
            </a:lnSpc>
          </a:pPr>
          <a:r>
            <a:rPr lang="en-US" sz="2300" b="0" dirty="0">
              <a:latin typeface="+mj-lt"/>
            </a:rPr>
            <a:t>Name</a:t>
          </a:r>
          <a:br>
            <a:rPr lang="en-US" sz="2000" b="0" dirty="0">
              <a:latin typeface="+mj-lt"/>
            </a:rPr>
          </a:br>
          <a:r>
            <a:rPr lang="en-US" sz="1600" dirty="0"/>
            <a:t>Title</a:t>
          </a:r>
        </a:p>
      </dgm:t>
    </dgm:pt>
    <dgm:pt modelId="{6F9BADAF-DEBF-4CC2-B392-F7E0CD538B78}" type="parTrans" cxnId="{E28F4DE8-1F7F-4CC4-B4F7-5167A5B9E0BA}">
      <dgm:prSet/>
      <dgm:spPr/>
      <dgm:t>
        <a:bodyPr/>
        <a:lstStyle/>
        <a:p>
          <a:endParaRPr lang="en-US"/>
        </a:p>
      </dgm:t>
    </dgm:pt>
    <dgm:pt modelId="{CEEC8625-83FA-4202-826E-84C1185A8E32}" type="sibTrans" cxnId="{E28F4DE8-1F7F-4CC4-B4F7-5167A5B9E0BA}">
      <dgm:prSet/>
      <dgm:spPr/>
      <dgm:t>
        <a:bodyPr/>
        <a:lstStyle/>
        <a:p>
          <a:endParaRPr lang="en-US"/>
        </a:p>
      </dgm:t>
    </dgm:pt>
    <dgm:pt modelId="{8EE3C8DC-7BA8-479C-A581-E9DA099939F2}">
      <dgm:prSet phldrT="[Text]" custT="1"/>
      <dgm:spPr/>
      <dgm:t>
        <a:bodyPr/>
        <a:lstStyle/>
        <a:p>
          <a:pPr>
            <a:lnSpc>
              <a:spcPct val="100000"/>
            </a:lnSpc>
          </a:pPr>
          <a:r>
            <a:rPr lang="en-US" sz="2300" b="0" dirty="0">
              <a:latin typeface="+mj-lt"/>
            </a:rPr>
            <a:t>Name</a:t>
          </a:r>
          <a:br>
            <a:rPr lang="en-US" sz="2300" b="0" dirty="0">
              <a:latin typeface="+mj-lt"/>
            </a:rPr>
          </a:br>
          <a:r>
            <a:rPr lang="en-US" sz="1600" dirty="0"/>
            <a:t>Title</a:t>
          </a:r>
          <a:endParaRPr lang="en-US" sz="2300" dirty="0"/>
        </a:p>
      </dgm:t>
    </dgm:pt>
    <dgm:pt modelId="{60ABFDD0-D409-4824-8102-DEA984738144}" type="parTrans" cxnId="{6E8797D1-3A1C-4879-9FDC-A7D2EC6197EA}">
      <dgm:prSet/>
      <dgm:spPr/>
      <dgm:t>
        <a:bodyPr/>
        <a:lstStyle/>
        <a:p>
          <a:endParaRPr lang="en-US"/>
        </a:p>
      </dgm:t>
    </dgm:pt>
    <dgm:pt modelId="{DAC4EAD7-53AC-40F0-BA2F-8B2633CEAE11}" type="sibTrans" cxnId="{6E8797D1-3A1C-4879-9FDC-A7D2EC6197EA}">
      <dgm:prSet/>
      <dgm:spPr/>
      <dgm:t>
        <a:bodyPr/>
        <a:lstStyle/>
        <a:p>
          <a:endParaRPr lang="en-US"/>
        </a:p>
      </dgm:t>
    </dgm:pt>
    <dgm:pt modelId="{8865AC6C-44E0-4174-AB02-044A78D94DE3}">
      <dgm:prSet phldrT="[Text]" custT="1"/>
      <dgm:spPr/>
      <dgm:t>
        <a:bodyPr/>
        <a:lstStyle/>
        <a:p>
          <a:pPr>
            <a:lnSpc>
              <a:spcPct val="100000"/>
            </a:lnSpc>
          </a:pPr>
          <a:r>
            <a:rPr lang="en-US" sz="2300" b="0" dirty="0">
              <a:latin typeface="+mj-lt"/>
            </a:rPr>
            <a:t>Name</a:t>
          </a:r>
          <a:br>
            <a:rPr lang="en-US" sz="2300" dirty="0"/>
          </a:br>
          <a:r>
            <a:rPr lang="en-US" sz="1600" dirty="0"/>
            <a:t>Title</a:t>
          </a:r>
          <a:endParaRPr lang="en-US" sz="2300" dirty="0"/>
        </a:p>
      </dgm:t>
    </dgm:pt>
    <dgm:pt modelId="{3FF598BD-2671-4ECB-AD79-D0E600EEC84F}" type="parTrans" cxnId="{E5875C5E-8817-4707-AA33-E7DDCAC19481}">
      <dgm:prSet/>
      <dgm:spPr/>
      <dgm:t>
        <a:bodyPr/>
        <a:lstStyle/>
        <a:p>
          <a:endParaRPr lang="en-US"/>
        </a:p>
      </dgm:t>
    </dgm:pt>
    <dgm:pt modelId="{258DC239-2C60-44C0-830B-87DE5EB56A01}" type="sibTrans" cxnId="{E5875C5E-8817-4707-AA33-E7DDCAC19481}">
      <dgm:prSet/>
      <dgm:spPr/>
      <dgm:t>
        <a:bodyPr/>
        <a:lstStyle/>
        <a:p>
          <a:endParaRPr lang="en-US"/>
        </a:p>
      </dgm:t>
    </dgm:pt>
    <dgm:pt modelId="{4CCA8D10-C3FA-4512-B083-A6357EB0CB95}">
      <dgm:prSet phldrT="[Text]" custT="1"/>
      <dgm:spPr/>
      <dgm:t>
        <a:bodyPr/>
        <a:lstStyle/>
        <a:p>
          <a:pPr>
            <a:lnSpc>
              <a:spcPct val="100000"/>
            </a:lnSpc>
          </a:pPr>
          <a:r>
            <a:rPr lang="en-US" sz="2300" b="0" dirty="0">
              <a:latin typeface="+mj-lt"/>
            </a:rPr>
            <a:t>Name</a:t>
          </a:r>
          <a:br>
            <a:rPr lang="en-US" sz="2300" dirty="0"/>
          </a:br>
          <a:r>
            <a:rPr lang="en-US" sz="1600" dirty="0"/>
            <a:t>Title</a:t>
          </a:r>
          <a:endParaRPr lang="en-US" sz="2300" dirty="0"/>
        </a:p>
      </dgm:t>
    </dgm:pt>
    <dgm:pt modelId="{B5B2C001-8475-4B8C-AB2D-4E98343A9D70}" type="parTrans" cxnId="{33F9154E-DA07-41FA-895E-042E033608F6}">
      <dgm:prSet/>
      <dgm:spPr/>
      <dgm:t>
        <a:bodyPr/>
        <a:lstStyle/>
        <a:p>
          <a:endParaRPr lang="en-US"/>
        </a:p>
      </dgm:t>
    </dgm:pt>
    <dgm:pt modelId="{64AD035C-6B99-4598-BB74-F1E1070C6DFA}" type="sibTrans" cxnId="{33F9154E-DA07-41FA-895E-042E033608F6}">
      <dgm:prSet/>
      <dgm:spPr/>
      <dgm:t>
        <a:bodyPr/>
        <a:lstStyle/>
        <a:p>
          <a:endParaRPr lang="en-US"/>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4" custScaleX="196105" custScaleY="196105" custLinFactNeighborX="-79146" custLinFactNeighborY="-46302"/>
      <dgm:spPr>
        <a:prstGeom prst="ellipse">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a:noFill/>
        </a:ln>
      </dgm:spPr>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4" custScaleX="80787" custLinFactNeighborX="3066">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4" custScaleX="196105" custScaleY="196105" custLinFactNeighborX="-3566" custLinFactNeighborY="-31385"/>
      <dgm:spPr>
        <a:prstGeom prst="ellipse">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a:noFill/>
        </a:ln>
      </dgm:spPr>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4" custLinFactNeighborX="-1609">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4" custScaleX="196105" custScaleY="196105" custLinFactNeighborX="3986" custLinFactNeighborY="-31385"/>
      <dgm:spPr>
        <a:prstGeom prst="ellipse">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b="505"/>
          </a:stretch>
        </a:blipFill>
        <a:ln>
          <a:noFill/>
        </a:ln>
      </dgm:spPr>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4" custLinFactNeighborX="1799">
        <dgm:presLayoutVars>
          <dgm:chMax val="1"/>
          <dgm:chPref val="1"/>
        </dgm:presLayoutVars>
      </dgm:prSet>
      <dgm:spPr/>
    </dgm:pt>
    <dgm:pt modelId="{91B85A38-AB59-41CB-8D27-D7E3E19A9B55}" type="pres">
      <dgm:prSet presAssocID="{258DC239-2C60-44C0-830B-87DE5EB56A01}" presName="sibTrans" presStyleCnt="0"/>
      <dgm:spPr/>
    </dgm:pt>
    <dgm:pt modelId="{24C90D51-7032-4A6B-9B5F-166B3F635A62}" type="pres">
      <dgm:prSet presAssocID="{4CCA8D10-C3FA-4512-B083-A6357EB0CB95}" presName="compNode" presStyleCnt="0"/>
      <dgm:spPr/>
    </dgm:pt>
    <dgm:pt modelId="{06BBB37A-5765-4659-818E-19C6FA031590}" type="pres">
      <dgm:prSet presAssocID="{4CCA8D10-C3FA-4512-B083-A6357EB0CB95}" presName="iconRect" presStyleLbl="node1" presStyleIdx="3" presStyleCnt="4" custScaleX="196105" custScaleY="196105" custLinFactX="15758" custLinFactNeighborX="100000" custLinFactNeighborY="-46101"/>
      <dgm:spPr>
        <a:prstGeom prst="ellipse">
          <a:avLst/>
        </a:prstGeom>
        <a:blipFill dpi="0" rotWithShape="1">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a:noFill/>
        </a:ln>
      </dgm:spPr>
    </dgm:pt>
    <dgm:pt modelId="{32354113-7A54-42B6-A47F-5DFFB09D6739}" type="pres">
      <dgm:prSet presAssocID="{4CCA8D10-C3FA-4512-B083-A6357EB0CB95}" presName="spaceRect" presStyleCnt="0"/>
      <dgm:spPr/>
    </dgm:pt>
    <dgm:pt modelId="{E99F2EED-C6F8-4DB7-BFDE-54EEBE3F5C29}" type="pres">
      <dgm:prSet presAssocID="{4CCA8D10-C3FA-4512-B083-A6357EB0CB95}" presName="textRect" presStyleLbl="revTx" presStyleIdx="3" presStyleCnt="4" custScaleX="78945" custLinFactNeighborX="7075">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0C86603A-688D-402B-B81D-234463D220D4}" type="presOf" srcId="{4CCA8D10-C3FA-4512-B083-A6357EB0CB95}" destId="{E99F2EED-C6F8-4DB7-BFDE-54EEBE3F5C29}"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33F9154E-DA07-41FA-895E-042E033608F6}" srcId="{3137DF2B-DECF-44A7-8971-07475E2BCFC3}" destId="{4CCA8D10-C3FA-4512-B083-A6357EB0CB95}" srcOrd="3" destOrd="0" parTransId="{B5B2C001-8475-4B8C-AB2D-4E98343A9D70}" sibTransId="{64AD035C-6B99-4598-BB74-F1E1070C6DFA}"/>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 modelId="{64F2CBD5-9D62-4946-9456-AE5DED3293D3}" type="presParOf" srcId="{F365F799-91C6-467E-8005-77142388ADA7}" destId="{91B85A38-AB59-41CB-8D27-D7E3E19A9B55}" srcOrd="5" destOrd="0" presId="urn:microsoft.com/office/officeart/2018/2/layout/IconLabelList#2"/>
    <dgm:cxn modelId="{47E987FB-0E4F-420B-BBD5-B64426C92A1F}" type="presParOf" srcId="{F365F799-91C6-467E-8005-77142388ADA7}" destId="{24C90D51-7032-4A6B-9B5F-166B3F635A62}" srcOrd="6" destOrd="0" presId="urn:microsoft.com/office/officeart/2018/2/layout/IconLabelList#2"/>
    <dgm:cxn modelId="{96BE17D7-DE31-41A3-A3D7-5D86CD072C99}" type="presParOf" srcId="{24C90D51-7032-4A6B-9B5F-166B3F635A62}" destId="{06BBB37A-5765-4659-818E-19C6FA031590}" srcOrd="0" destOrd="0" presId="urn:microsoft.com/office/officeart/2018/2/layout/IconLabelList#2"/>
    <dgm:cxn modelId="{948EA15D-E220-40F3-BE41-B27856A43505}" type="presParOf" srcId="{24C90D51-7032-4A6B-9B5F-166B3F635A62}" destId="{32354113-7A54-42B6-A47F-5DFFB09D6739}" srcOrd="1" destOrd="0" presId="urn:microsoft.com/office/officeart/2018/2/layout/IconLabelList#2"/>
    <dgm:cxn modelId="{A7F482E4-3401-4E35-931E-9EA3993DF4AA}" type="presParOf" srcId="{24C90D51-7032-4A6B-9B5F-166B3F635A62}" destId="{E99F2EED-C6F8-4DB7-BFDE-54EEBE3F5C29}" srcOrd="2" destOrd="0" presId="urn:microsoft.com/office/officeart/2018/2/layout/IconLabel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accent4_1" csCatId="accent4" phldr="1"/>
      <dgm:spPr/>
      <dgm:t>
        <a:bodyPr/>
        <a:lstStyle/>
        <a:p>
          <a:endParaRPr lang="en-US"/>
        </a:p>
      </dgm:t>
    </dgm:pt>
    <dgm:pt modelId="{4259F840-24E7-476F-9F30-482E46395856}">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pPr algn="l"/>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pPr algn="l"/>
          <a:r>
            <a:rPr lang="en-US" b="0" i="0" u="none" dirty="0"/>
            <a:t>To display Presenter view, in Slide Show view, on the control bar at the bottom left select the three dots, and then Show Presenter View.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pPr algn="l"/>
          <a:r>
            <a:rPr lang="en-US" b="0" i="0" u="none" dirty="0"/>
            <a:t>During your presentation, the speaker notes are visible on your monitor, but aren't visible to the audience.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50C0F5D0-34C7-4472-9984-94D6418F2A56}">
      <dgm:prSet phldrT="[Text]"/>
      <dgm:spPr/>
      <dgm:t>
        <a:bodyPr/>
        <a:lstStyle/>
        <a:p>
          <a:pPr algn="l"/>
          <a:r>
            <a:rPr lang="en-US" b="0" i="0" u="none" dirty="0"/>
            <a:t>The Notes pane is a box that appears below each slide. Tap it to add notes. </a:t>
          </a:r>
          <a:endParaRPr lang="en-US" dirty="0"/>
        </a:p>
      </dgm:t>
    </dgm:pt>
    <dgm:pt modelId="{B0512701-F130-4278-B164-437F9CCA3FF5}" type="parTrans" cxnId="{6E262223-CDB6-45DB-B717-C30A9DBFAB1A}">
      <dgm:prSet/>
      <dgm:spPr/>
      <dgm:t>
        <a:bodyPr/>
        <a:lstStyle/>
        <a:p>
          <a:endParaRPr lang="en-US"/>
        </a:p>
      </dgm:t>
    </dgm:pt>
    <dgm:pt modelId="{6EDEEADF-9D30-4F75-A6C3-A8368E9E9010}" type="sibTrans" cxnId="{6E262223-CDB6-45DB-B717-C30A9DBFAB1A}">
      <dgm:prSet/>
      <dgm:spPr/>
      <dgm:t>
        <a:bodyPr/>
        <a:lstStyle/>
        <a:p>
          <a:endParaRPr lang="en-US"/>
        </a:p>
      </dgm:t>
    </dgm:pt>
    <dgm:pt modelId="{532A73C5-D245-4E10-B367-8704525E012D}">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04A5799F-DD98-446B-BA53-C7E386EFB642}" type="parTrans" cxnId="{61EE5671-2B8E-4E48-B85B-B13FED480128}">
      <dgm:prSet/>
      <dgm:spPr/>
      <dgm:t>
        <a:bodyPr/>
        <a:lstStyle/>
        <a:p>
          <a:endParaRPr lang="en-US"/>
        </a:p>
      </dgm:t>
    </dgm:pt>
    <dgm:pt modelId="{9390EFAE-725A-44B6-957C-F7DD8A996987}" type="sibTrans" cxnId="{61EE5671-2B8E-4E48-B85B-B13FED480128}">
      <dgm:prSet/>
      <dgm:spPr/>
      <dgm:t>
        <a:bodyPr/>
        <a:lstStyle/>
        <a:p>
          <a:endParaRPr lang="en-US"/>
        </a:p>
      </dgm:t>
    </dgm:pt>
    <dgm:pt modelId="{4EC7B9B6-6A9F-46D2-9F31-8B8DA04C1B80}">
      <dgm:prSet phldrT="[Text]"/>
      <dgm:spPr/>
      <dgm:t>
        <a:bodyPr/>
        <a:lstStyle/>
        <a:p>
          <a:pPr algn="l"/>
          <a:r>
            <a:rPr lang="en-US" b="0" i="0" u="none" dirty="0"/>
            <a:t>If you don’t see the Notes pane or it is completely minimized, click Notes on the task bar across the bottom of the PowerPoint window. </a:t>
          </a:r>
          <a:endParaRPr lang="en-US" dirty="0"/>
        </a:p>
      </dgm:t>
    </dgm:pt>
    <dgm:pt modelId="{6F96B5C8-0B13-4FB2-B82F-6384919EF663}" type="parTrans" cxnId="{59B7AD90-FE76-4D17-99EF-2B17F2F4200B}">
      <dgm:prSet/>
      <dgm:spPr/>
      <dgm:t>
        <a:bodyPr/>
        <a:lstStyle/>
        <a:p>
          <a:endParaRPr lang="en-US"/>
        </a:p>
      </dgm:t>
    </dgm:pt>
    <dgm:pt modelId="{028E9EFD-0099-40D7-AEB7-82F9A72F631D}" type="sibTrans" cxnId="{59B7AD90-FE76-4D17-99EF-2B17F2F4200B}">
      <dgm:prSet/>
      <dgm:spPr/>
      <dgm:t>
        <a:bodyPr/>
        <a:lstStyle/>
        <a:p>
          <a:endParaRPr lang="en-US"/>
        </a:p>
      </dgm:t>
    </dgm:pt>
    <dgm:pt modelId="{BE31A160-766C-42A2-A741-E1178B0AC7DE}">
      <dgm:prSet phldrT="[Text]"/>
      <dgm:spPr>
        <a:solidFill>
          <a:schemeClr val="bg1">
            <a:lumMod val="75000"/>
            <a:lumOff val="25000"/>
          </a:schemeClr>
        </a:solidFill>
        <a:ln w="19050">
          <a:solidFill>
            <a:schemeClr val="accent4"/>
          </a:solidFill>
        </a:ln>
      </dgm:spPr>
      <dgm:t>
        <a:bodyPr/>
        <a:lstStyle/>
        <a:p>
          <a:r>
            <a:rPr lang="en-US" dirty="0">
              <a:solidFill>
                <a:schemeClr val="tx1"/>
              </a:solidFill>
              <a:latin typeface="+mj-lt"/>
            </a:rPr>
            <a:t>Title</a:t>
          </a:r>
        </a:p>
      </dgm:t>
    </dgm:pt>
    <dgm:pt modelId="{D3DD368B-455B-4820-86BA-E9CCE80DA1C5}" type="parTrans" cxnId="{0EDF7B0F-C033-4294-BA70-6FF571D9C763}">
      <dgm:prSet/>
      <dgm:spPr/>
      <dgm:t>
        <a:bodyPr/>
        <a:lstStyle/>
        <a:p>
          <a:endParaRPr lang="en-US"/>
        </a:p>
      </dgm:t>
    </dgm:pt>
    <dgm:pt modelId="{B32668D0-71BF-4E28-8578-59341F0F14AA}" type="sibTrans" cxnId="{0EDF7B0F-C033-4294-BA70-6FF571D9C76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custLinFactNeighborX="-352">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19050" cap="flat" cmpd="sng" algn="ctr">
          <a:solidFill>
            <a:schemeClr val="accent4">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custLinFactNeighborX="-15424"/>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19050" cap="flat" cmpd="sng" algn="ctr">
          <a:solidFill>
            <a:schemeClr val="accent4">
              <a:hueOff val="0"/>
              <a:satOff val="0"/>
              <a:lumOff val="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19050" cap="flat" cmpd="sng" algn="ctr">
          <a:solidFill>
            <a:schemeClr val="accent4">
              <a:hueOff val="0"/>
              <a:satOff val="0"/>
              <a:lumOff val="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custLinFactNeighborX="9734"/>
      <dgm:spPr/>
    </dgm:pt>
    <dgm:pt modelId="{4624FC32-5405-42B1-B5CC-DF0659852A58}" type="pres">
      <dgm:prSet presAssocID="{87BF7896-20EA-4E8F-B6F4-A34EC5C9CB50}" presName="EmptyPane1" presStyleCnt="0"/>
      <dgm:spPr/>
    </dgm:pt>
    <dgm:pt modelId="{4C82D8C3-C421-4E71-96E4-001E7F74980B}" type="pres">
      <dgm:prSet presAssocID="{D63CE73E-35DE-48C3-8753-7648BC953C0D}" presName="spaceBetweenRectangles1" presStyleCnt="0"/>
      <dgm:spPr/>
    </dgm:pt>
    <dgm:pt modelId="{3EEC69A3-EEE7-4CED-893C-E8491AB60A03}" type="pres">
      <dgm:prSet presAssocID="{532A73C5-D245-4E10-B367-8704525E012D}" presName="composite1" presStyleCnt="0"/>
      <dgm:spPr/>
    </dgm:pt>
    <dgm:pt modelId="{06B5EC7E-AEFD-4E1F-8C09-DC7997D6DAFA}" type="pres">
      <dgm:prSet presAssocID="{532A73C5-D245-4E10-B367-8704525E012D}" presName="parent1" presStyleLbl="alignNode1" presStyleIdx="3" presStyleCnt="5">
        <dgm:presLayoutVars>
          <dgm:chMax val="1"/>
          <dgm:chPref val="1"/>
          <dgm:bulletEnabled val="1"/>
        </dgm:presLayoutVars>
      </dgm:prSet>
      <dgm:spPr/>
    </dgm:pt>
    <dgm:pt modelId="{B47933BC-CE49-4CE9-9F03-A4E5D65C86ED}" type="pres">
      <dgm:prSet presAssocID="{532A73C5-D245-4E10-B367-8704525E012D}" presName="Childtext1" presStyleLbl="revTx" presStyleIdx="3" presStyleCnt="5">
        <dgm:presLayoutVars>
          <dgm:bulletEnabled val="1"/>
        </dgm:presLayoutVars>
      </dgm:prSet>
      <dgm:spPr/>
    </dgm:pt>
    <dgm:pt modelId="{EF153500-9711-4965-BDC2-76771FF1E737}" type="pres">
      <dgm:prSet presAssocID="{532A73C5-D245-4E10-B367-8704525E012D}" presName="ConnectLine1" presStyleLbl="sibTrans1D1" presStyleIdx="3" presStyleCnt="5"/>
      <dgm:spPr>
        <a:noFill/>
        <a:ln w="19050" cap="flat" cmpd="sng" algn="ctr">
          <a:solidFill>
            <a:schemeClr val="accent4">
              <a:hueOff val="0"/>
              <a:satOff val="0"/>
              <a:lumOff val="0"/>
              <a:alphaOff val="0"/>
            </a:schemeClr>
          </a:solidFill>
          <a:prstDash val="dash"/>
          <a:miter lim="800000"/>
        </a:ln>
        <a:effectLst/>
      </dgm:spPr>
    </dgm:pt>
    <dgm:pt modelId="{C1E751EC-FF7D-4B64-84CC-F530E302CEDD}" type="pres">
      <dgm:prSet presAssocID="{532A73C5-D245-4E10-B367-8704525E012D}" presName="ConnectLineEnd1" presStyleLbl="lnNode1" presStyleIdx="3" presStyleCnt="5"/>
      <dgm:spPr/>
    </dgm:pt>
    <dgm:pt modelId="{E304A3B3-4B16-4A56-B533-F1A346EDE752}" type="pres">
      <dgm:prSet presAssocID="{532A73C5-D245-4E10-B367-8704525E012D}" presName="EmptyPane1" presStyleCnt="0"/>
      <dgm:spPr/>
    </dgm:pt>
    <dgm:pt modelId="{26CD7601-3DD2-4C45-8D63-5908AA6965EA}" type="pres">
      <dgm:prSet presAssocID="{9390EFAE-725A-44B6-957C-F7DD8A996987}" presName="spaceBetweenRectangles1" presStyleCnt="0"/>
      <dgm:spPr/>
    </dgm:pt>
    <dgm:pt modelId="{6364DCD4-01B4-4DBF-A8BC-2B4AC3F2DBD8}" type="pres">
      <dgm:prSet presAssocID="{BE31A160-766C-42A2-A741-E1178B0AC7DE}" presName="composite1" presStyleCnt="0"/>
      <dgm:spPr/>
    </dgm:pt>
    <dgm:pt modelId="{8AF8B16A-78F6-464A-BCB4-15EF2BE8DFBE}" type="pres">
      <dgm:prSet presAssocID="{BE31A160-766C-42A2-A741-E1178B0AC7DE}" presName="parent1" presStyleLbl="alignNode1" presStyleIdx="4" presStyleCnt="5">
        <dgm:presLayoutVars>
          <dgm:chMax val="1"/>
          <dgm:chPref val="1"/>
          <dgm:bulletEnabled val="1"/>
        </dgm:presLayoutVars>
      </dgm:prSet>
      <dgm:spPr/>
    </dgm:pt>
    <dgm:pt modelId="{406E58DB-FBCA-4F86-BF34-3F1FBCE022DC}" type="pres">
      <dgm:prSet presAssocID="{BE31A160-766C-42A2-A741-E1178B0AC7DE}" presName="Childtext1" presStyleLbl="revTx" presStyleIdx="4" presStyleCnt="5">
        <dgm:presLayoutVars>
          <dgm:bulletEnabled val="1"/>
        </dgm:presLayoutVars>
      </dgm:prSet>
      <dgm:spPr/>
    </dgm:pt>
    <dgm:pt modelId="{AEA3FEC0-EDEE-493E-A3B3-51C7C2BBC481}" type="pres">
      <dgm:prSet presAssocID="{BE31A160-766C-42A2-A741-E1178B0AC7DE}" presName="ConnectLine1" presStyleLbl="sibTrans1D1" presStyleIdx="4" presStyleCnt="5"/>
      <dgm:spPr>
        <a:noFill/>
        <a:ln w="19050" cap="flat" cmpd="sng" algn="ctr">
          <a:solidFill>
            <a:schemeClr val="accent4">
              <a:hueOff val="0"/>
              <a:satOff val="0"/>
              <a:lumOff val="0"/>
              <a:alphaOff val="0"/>
            </a:schemeClr>
          </a:solidFill>
          <a:prstDash val="dash"/>
          <a:miter lim="800000"/>
        </a:ln>
        <a:effectLst/>
      </dgm:spPr>
    </dgm:pt>
    <dgm:pt modelId="{F8542BCB-695E-48E8-8BCC-CCE02358703D}" type="pres">
      <dgm:prSet presAssocID="{BE31A160-766C-42A2-A741-E1178B0AC7DE}" presName="ConnectLineEnd1" presStyleLbl="lnNode1" presStyleIdx="4" presStyleCnt="5"/>
      <dgm:spPr/>
    </dgm:pt>
    <dgm:pt modelId="{16116480-CD4E-4282-AB4A-AB15F21397F1}" type="pres">
      <dgm:prSet presAssocID="{BE31A160-766C-42A2-A741-E1178B0AC7DE}"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0EDF7B0F-C033-4294-BA70-6FF571D9C763}" srcId="{E5B2E815-0D19-41DC-B01B-4D608769620A}" destId="{BE31A160-766C-42A2-A741-E1178B0AC7DE}" srcOrd="4" destOrd="0" parTransId="{D3DD368B-455B-4820-86BA-E9CCE80DA1C5}" sibTransId="{B32668D0-71BF-4E28-8578-59341F0F14AA}"/>
    <dgm:cxn modelId="{92330C11-C197-4512-BDA4-8D8A69AF7D1C}" srcId="{E5B2E815-0D19-41DC-B01B-4D608769620A}" destId="{87BF7896-20EA-4E8F-B6F4-A34EC5C9CB50}" srcOrd="2" destOrd="0" parTransId="{05E47BA5-F724-4AEE-9B5B-401F18E028E6}" sibTransId="{D63CE73E-35DE-48C3-8753-7648BC953C0D}"/>
    <dgm:cxn modelId="{6E262223-CDB6-45DB-B717-C30A9DBFAB1A}" srcId="{532A73C5-D245-4E10-B367-8704525E012D}" destId="{50C0F5D0-34C7-4472-9984-94D6418F2A56}" srcOrd="0" destOrd="0" parTransId="{B0512701-F130-4278-B164-437F9CCA3FF5}" sibTransId="{6EDEEADF-9D30-4F75-A6C3-A8368E9E9010}"/>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61EE5671-2B8E-4E48-B85B-B13FED480128}" srcId="{E5B2E815-0D19-41DC-B01B-4D608769620A}" destId="{532A73C5-D245-4E10-B367-8704525E012D}" srcOrd="3" destOrd="0" parTransId="{04A5799F-DD98-446B-BA53-C7E386EFB642}" sibTransId="{9390EFAE-725A-44B6-957C-F7DD8A996987}"/>
    <dgm:cxn modelId="{28D32173-E87E-4C18-A573-BD2E39A32F4B}" type="presOf" srcId="{50C0F5D0-34C7-4472-9984-94D6418F2A56}" destId="{B47933BC-CE49-4CE9-9F03-A4E5D65C86ED}" srcOrd="0" destOrd="0" presId="urn:microsoft.com/office/officeart/2016/7/layout/RoundedRectangleTimeline"/>
    <dgm:cxn modelId="{AA91EC53-D7D7-48EE-910D-A7C6BD44AA82}" type="presOf" srcId="{532A73C5-D245-4E10-B367-8704525E012D}" destId="{06B5EC7E-AEFD-4E1F-8C09-DC7997D6DAFA}"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0E613C84-BD5D-4E92-A525-758FC5FBA813}" type="presOf" srcId="{BE31A160-766C-42A2-A741-E1178B0AC7DE}" destId="{8AF8B16A-78F6-464A-BCB4-15EF2BE8DFBE}"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59B7AD90-FE76-4D17-99EF-2B17F2F4200B}" srcId="{BE31A160-766C-42A2-A741-E1178B0AC7DE}" destId="{4EC7B9B6-6A9F-46D2-9F31-8B8DA04C1B80}" srcOrd="0" destOrd="0" parTransId="{6F96B5C8-0B13-4FB2-B82F-6384919EF663}" sibTransId="{028E9EFD-0099-40D7-AEB7-82F9A72F631D}"/>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0CA390ED-20D0-4931-9ED2-39898E967B4E}" type="presOf" srcId="{43CBB0A2-9D75-4264-8A30-3E8974B40658}" destId="{80CDBBF8-C6B4-4166-87C1-DC9120CC7586}" srcOrd="0" destOrd="0" presId="urn:microsoft.com/office/officeart/2016/7/layout/RoundedRectangleTimeline"/>
    <dgm:cxn modelId="{5A4F68F1-DD6D-4606-9DFF-2ED3FA4ABBDA}" type="presOf" srcId="{4EC7B9B6-6A9F-46D2-9F31-8B8DA04C1B80}" destId="{406E58DB-FBCA-4F86-BF34-3F1FBCE022DC}"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A9FE0150-A71F-4E39-8759-69AB4C9692E4}" type="presParOf" srcId="{196C9F68-3606-4282-A4C6-4485F1280B5F}" destId="{4C82D8C3-C421-4E71-96E4-001E7F74980B}" srcOrd="5" destOrd="0" presId="urn:microsoft.com/office/officeart/2016/7/layout/RoundedRectangleTimeline"/>
    <dgm:cxn modelId="{39F17A8F-6731-4BB6-853F-D388A927AA79}" type="presParOf" srcId="{196C9F68-3606-4282-A4C6-4485F1280B5F}" destId="{3EEC69A3-EEE7-4CED-893C-E8491AB60A03}" srcOrd="6" destOrd="0" presId="urn:microsoft.com/office/officeart/2016/7/layout/RoundedRectangleTimeline"/>
    <dgm:cxn modelId="{6F9396AA-CB21-4034-B1A9-7F1398C8A5FB}" type="presParOf" srcId="{3EEC69A3-EEE7-4CED-893C-E8491AB60A03}" destId="{06B5EC7E-AEFD-4E1F-8C09-DC7997D6DAFA}" srcOrd="0" destOrd="0" presId="urn:microsoft.com/office/officeart/2016/7/layout/RoundedRectangleTimeline"/>
    <dgm:cxn modelId="{43EEAC3D-99E0-4E28-AF96-2ABC2CE20EA9}" type="presParOf" srcId="{3EEC69A3-EEE7-4CED-893C-E8491AB60A03}" destId="{B47933BC-CE49-4CE9-9F03-A4E5D65C86ED}" srcOrd="1" destOrd="0" presId="urn:microsoft.com/office/officeart/2016/7/layout/RoundedRectangleTimeline"/>
    <dgm:cxn modelId="{EAC3C73C-F0AB-4034-84DD-2F6C08AC8B70}" type="presParOf" srcId="{3EEC69A3-EEE7-4CED-893C-E8491AB60A03}" destId="{EF153500-9711-4965-BDC2-76771FF1E737}" srcOrd="2" destOrd="0" presId="urn:microsoft.com/office/officeart/2016/7/layout/RoundedRectangleTimeline"/>
    <dgm:cxn modelId="{B5B14079-978E-4C89-87C2-C0A813B15D7C}" type="presParOf" srcId="{3EEC69A3-EEE7-4CED-893C-E8491AB60A03}" destId="{C1E751EC-FF7D-4B64-84CC-F530E302CEDD}" srcOrd="3" destOrd="0" presId="urn:microsoft.com/office/officeart/2016/7/layout/RoundedRectangleTimeline"/>
    <dgm:cxn modelId="{81B20AA9-59C3-4CCB-A6FF-6911DB3BC3DF}" type="presParOf" srcId="{3EEC69A3-EEE7-4CED-893C-E8491AB60A03}" destId="{E304A3B3-4B16-4A56-B533-F1A346EDE752}" srcOrd="4" destOrd="0" presId="urn:microsoft.com/office/officeart/2016/7/layout/RoundedRectangleTimeline"/>
    <dgm:cxn modelId="{00302045-57D4-40D9-B4E9-9F1E7C1889C7}" type="presParOf" srcId="{196C9F68-3606-4282-A4C6-4485F1280B5F}" destId="{26CD7601-3DD2-4C45-8D63-5908AA6965EA}" srcOrd="7" destOrd="0" presId="urn:microsoft.com/office/officeart/2016/7/layout/RoundedRectangleTimeline"/>
    <dgm:cxn modelId="{73A2EA1F-FB0D-48E9-B64E-2E613F2EFE34}" type="presParOf" srcId="{196C9F68-3606-4282-A4C6-4485F1280B5F}" destId="{6364DCD4-01B4-4DBF-A8BC-2B4AC3F2DBD8}" srcOrd="8" destOrd="0" presId="urn:microsoft.com/office/officeart/2016/7/layout/RoundedRectangleTimeline"/>
    <dgm:cxn modelId="{BA38E0D3-CEA4-43D7-AE91-BF96ABF709E1}" type="presParOf" srcId="{6364DCD4-01B4-4DBF-A8BC-2B4AC3F2DBD8}" destId="{8AF8B16A-78F6-464A-BCB4-15EF2BE8DFBE}" srcOrd="0" destOrd="0" presId="urn:microsoft.com/office/officeart/2016/7/layout/RoundedRectangleTimeline"/>
    <dgm:cxn modelId="{A3831DF7-38A7-4109-9EFC-8CBDB5F62816}" type="presParOf" srcId="{6364DCD4-01B4-4DBF-A8BC-2B4AC3F2DBD8}" destId="{406E58DB-FBCA-4F86-BF34-3F1FBCE022DC}" srcOrd="1" destOrd="0" presId="urn:microsoft.com/office/officeart/2016/7/layout/RoundedRectangleTimeline"/>
    <dgm:cxn modelId="{7B8ADD64-B121-4A3C-901C-80198C91A9E0}" type="presParOf" srcId="{6364DCD4-01B4-4DBF-A8BC-2B4AC3F2DBD8}" destId="{AEA3FEC0-EDEE-493E-A3B3-51C7C2BBC481}" srcOrd="2" destOrd="0" presId="urn:microsoft.com/office/officeart/2016/7/layout/RoundedRectangleTimeline"/>
    <dgm:cxn modelId="{C75FFECE-38F6-4DFA-AF68-FAF347EE34DE}" type="presParOf" srcId="{6364DCD4-01B4-4DBF-A8BC-2B4AC3F2DBD8}" destId="{F8542BCB-695E-48E8-8BCC-CCE02358703D}" srcOrd="3" destOrd="0" presId="urn:microsoft.com/office/officeart/2016/7/layout/RoundedRectangleTimeline"/>
    <dgm:cxn modelId="{AF8DC855-883C-4D4F-926C-98BD8644E335}" type="presParOf" srcId="{6364DCD4-01B4-4DBF-A8BC-2B4AC3F2DBD8}" destId="{16116480-CD4E-4282-AB4A-AB15F21397F1}"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a:off x="0" y="0"/>
          <a:ext cx="2077560" cy="2077560"/>
        </a:xfrm>
        <a:prstGeom prst="ellipse">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248531" y="2219065"/>
          <a:ext cx="153651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Name</a:t>
          </a:r>
          <a:br>
            <a:rPr lang="en-US" sz="2000" b="0" kern="1200" dirty="0">
              <a:latin typeface="+mj-lt"/>
            </a:rPr>
          </a:br>
          <a:r>
            <a:rPr lang="en-US" sz="1600" kern="1200" dirty="0"/>
            <a:t>Title</a:t>
          </a:r>
        </a:p>
      </dsp:txBody>
      <dsp:txXfrm>
        <a:off x="248531" y="2219065"/>
        <a:ext cx="1536510" cy="742500"/>
      </dsp:txXfrm>
    </dsp:sp>
    <dsp:sp modelId="{FCA6A723-3A73-458A-AE3C-15B86CF5C55D}">
      <dsp:nvSpPr>
        <dsp:cNvPr id="0" name=""/>
        <dsp:cNvSpPr/>
      </dsp:nvSpPr>
      <dsp:spPr>
        <a:xfrm>
          <a:off x="2874319" y="0"/>
          <a:ext cx="2077560" cy="2077560"/>
        </a:xfrm>
        <a:prstGeom prst="ellipse">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2735873" y="2219065"/>
          <a:ext cx="2354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Name</a:t>
          </a:r>
          <a:br>
            <a:rPr lang="en-US" sz="2300" b="0" kern="1200" dirty="0">
              <a:latin typeface="+mj-lt"/>
            </a:rPr>
          </a:br>
          <a:r>
            <a:rPr lang="en-US" sz="1600" kern="1200" dirty="0"/>
            <a:t>Title</a:t>
          </a:r>
          <a:endParaRPr lang="en-US" sz="2300" kern="1200" dirty="0"/>
        </a:p>
      </dsp:txBody>
      <dsp:txXfrm>
        <a:off x="2735873" y="2219065"/>
        <a:ext cx="2354250" cy="742500"/>
      </dsp:txXfrm>
    </dsp:sp>
    <dsp:sp modelId="{5326D40B-04B6-4401-91A7-8A4487EDC6FC}">
      <dsp:nvSpPr>
        <dsp:cNvPr id="0" name=""/>
        <dsp:cNvSpPr/>
      </dsp:nvSpPr>
      <dsp:spPr>
        <a:xfrm>
          <a:off x="5720569" y="0"/>
          <a:ext cx="2077560" cy="2077560"/>
        </a:xfrm>
        <a:prstGeom prst="ellipse">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b="505"/>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5582349" y="2219065"/>
          <a:ext cx="2354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Name</a:t>
          </a:r>
          <a:br>
            <a:rPr lang="en-US" sz="2300" kern="1200" dirty="0"/>
          </a:br>
          <a:r>
            <a:rPr lang="en-US" sz="1600" kern="1200" dirty="0"/>
            <a:t>Title</a:t>
          </a:r>
          <a:endParaRPr lang="en-US" sz="2300" kern="1200" dirty="0"/>
        </a:p>
      </dsp:txBody>
      <dsp:txXfrm>
        <a:off x="5582349" y="2219065"/>
        <a:ext cx="2354250" cy="742500"/>
      </dsp:txXfrm>
    </dsp:sp>
    <dsp:sp modelId="{06BBB37A-5765-4659-818E-19C6FA031590}">
      <dsp:nvSpPr>
        <dsp:cNvPr id="0" name=""/>
        <dsp:cNvSpPr/>
      </dsp:nvSpPr>
      <dsp:spPr>
        <a:xfrm>
          <a:off x="8590439" y="0"/>
          <a:ext cx="2077560" cy="2077560"/>
        </a:xfrm>
        <a:prstGeom prst="ellipse">
          <a:avLst/>
        </a:prstGeom>
        <a:blipFill dpi="0" rotWithShape="1">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9F2EED-C6F8-4DB7-BFDE-54EEBE3F5C29}">
      <dsp:nvSpPr>
        <dsp:cNvPr id="0" name=""/>
        <dsp:cNvSpPr/>
      </dsp:nvSpPr>
      <dsp:spPr>
        <a:xfrm>
          <a:off x="8720647" y="2219065"/>
          <a:ext cx="1858562"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dirty="0">
              <a:latin typeface="+mj-lt"/>
            </a:rPr>
            <a:t>Name</a:t>
          </a:r>
          <a:br>
            <a:rPr lang="en-US" sz="2300" kern="1200" dirty="0"/>
          </a:br>
          <a:r>
            <a:rPr lang="en-US" sz="1600" kern="1200" dirty="0"/>
            <a:t>Title</a:t>
          </a:r>
          <a:endParaRPr lang="en-US" sz="2300" kern="1200" dirty="0"/>
        </a:p>
      </dsp:txBody>
      <dsp:txXfrm>
        <a:off x="8720647" y="2219065"/>
        <a:ext cx="1858562" cy="74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71738" y="841171"/>
          <a:ext cx="353695" cy="1854606"/>
        </a:xfrm>
        <a:prstGeom prst="round2Same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rot="5400000">
        <a:off x="638549" y="1608892"/>
        <a:ext cx="1837340" cy="319163"/>
      </dsp:txXfrm>
    </dsp:sp>
    <dsp:sp modelId="{45A02F84-C6CB-43F5-AEE4-3EA66C2BD25F}">
      <dsp:nvSpPr>
        <dsp:cNvPr id="0" name=""/>
        <dsp:cNvSpPr/>
      </dsp:nvSpPr>
      <dsp:spPr>
        <a:xfrm>
          <a:off x="0" y="0"/>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0" y="0"/>
        <a:ext cx="3091011" cy="1237932"/>
      </dsp:txXfrm>
    </dsp:sp>
    <dsp:sp modelId="{6BA46904-CB7C-4538-BD49-D3891EF19552}">
      <dsp:nvSpPr>
        <dsp:cNvPr id="0" name=""/>
        <dsp:cNvSpPr/>
      </dsp:nvSpPr>
      <dsp:spPr>
        <a:xfrm>
          <a:off x="1548586" y="1308671"/>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2306" y="1237932"/>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591627"/>
          <a:ext cx="1854606" cy="353695"/>
        </a:xfrm>
        <a:prstGeom prst="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a:off x="2475889" y="1591627"/>
        <a:ext cx="1854606" cy="353695"/>
      </dsp:txXfrm>
    </dsp:sp>
    <dsp:sp modelId="{FEBD3C2A-A340-470A-A475-AE614EA07678}">
      <dsp:nvSpPr>
        <dsp:cNvPr id="0" name=""/>
        <dsp:cNvSpPr/>
      </dsp:nvSpPr>
      <dsp:spPr>
        <a:xfrm>
          <a:off x="1857687" y="2299017"/>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1857687" y="2299017"/>
        <a:ext cx="3091011" cy="1237932"/>
      </dsp:txXfrm>
    </dsp:sp>
    <dsp:sp modelId="{080474C8-0FEA-4FD1-97F1-0978CFB4A37F}">
      <dsp:nvSpPr>
        <dsp:cNvPr id="0" name=""/>
        <dsp:cNvSpPr/>
      </dsp:nvSpPr>
      <dsp:spPr>
        <a:xfrm>
          <a:off x="3403193" y="1945322"/>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67823" y="2228278"/>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591627"/>
          <a:ext cx="1854606" cy="353695"/>
        </a:xfrm>
        <a:prstGeom prst="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a:off x="4330496" y="1591627"/>
        <a:ext cx="1854606" cy="353695"/>
      </dsp:txXfrm>
    </dsp:sp>
    <dsp:sp modelId="{80CDBBF8-C6B4-4166-87C1-DC9120CC7586}">
      <dsp:nvSpPr>
        <dsp:cNvPr id="0" name=""/>
        <dsp:cNvSpPr/>
      </dsp:nvSpPr>
      <dsp:spPr>
        <a:xfrm>
          <a:off x="3712294" y="0"/>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3712294" y="0"/>
        <a:ext cx="3091011" cy="1237932"/>
      </dsp:txXfrm>
    </dsp:sp>
    <dsp:sp modelId="{89759DE5-9F8A-470E-A6D8-F13BB4DEE93D}">
      <dsp:nvSpPr>
        <dsp:cNvPr id="0" name=""/>
        <dsp:cNvSpPr/>
      </dsp:nvSpPr>
      <dsp:spPr>
        <a:xfrm>
          <a:off x="5257799" y="1308671"/>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29316" y="1237932"/>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B5EC7E-AEFD-4E1F-8C09-DC7997D6DAFA}">
      <dsp:nvSpPr>
        <dsp:cNvPr id="0" name=""/>
        <dsp:cNvSpPr/>
      </dsp:nvSpPr>
      <dsp:spPr>
        <a:xfrm>
          <a:off x="6185103" y="1591627"/>
          <a:ext cx="1854606" cy="353695"/>
        </a:xfrm>
        <a:prstGeom prst="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a:off x="6185103" y="1591627"/>
        <a:ext cx="1854606" cy="353695"/>
      </dsp:txXfrm>
    </dsp:sp>
    <dsp:sp modelId="{B47933BC-CE49-4CE9-9F03-A4E5D65C86ED}">
      <dsp:nvSpPr>
        <dsp:cNvPr id="0" name=""/>
        <dsp:cNvSpPr/>
      </dsp:nvSpPr>
      <dsp:spPr>
        <a:xfrm>
          <a:off x="5566901" y="2299017"/>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5566901" y="2299017"/>
        <a:ext cx="3091011" cy="1237932"/>
      </dsp:txXfrm>
    </dsp:sp>
    <dsp:sp modelId="{EF153500-9711-4965-BDC2-76771FF1E737}">
      <dsp:nvSpPr>
        <dsp:cNvPr id="0" name=""/>
        <dsp:cNvSpPr/>
      </dsp:nvSpPr>
      <dsp:spPr>
        <a:xfrm>
          <a:off x="7112406" y="1945322"/>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1E751EC-FF7D-4B64-84CC-F530E302CEDD}">
      <dsp:nvSpPr>
        <dsp:cNvPr id="0" name=""/>
        <dsp:cNvSpPr/>
      </dsp:nvSpPr>
      <dsp:spPr>
        <a:xfrm>
          <a:off x="7077037" y="2228278"/>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8B16A-78F6-464A-BCB4-15EF2BE8DFBE}">
      <dsp:nvSpPr>
        <dsp:cNvPr id="0" name=""/>
        <dsp:cNvSpPr/>
      </dsp:nvSpPr>
      <dsp:spPr>
        <a:xfrm rot="5400000">
          <a:off x="8790166" y="841171"/>
          <a:ext cx="353695" cy="1854606"/>
        </a:xfrm>
        <a:prstGeom prst="round2SameRect">
          <a:avLst/>
        </a:prstGeom>
        <a:solidFill>
          <a:schemeClr val="bg1">
            <a:lumMod val="75000"/>
            <a:lumOff val="25000"/>
          </a:schemeClr>
        </a:solidFill>
        <a:ln w="1905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mj-lt"/>
            </a:rPr>
            <a:t>Title</a:t>
          </a:r>
        </a:p>
      </dsp:txBody>
      <dsp:txXfrm rot="-5400000">
        <a:off x="8039711" y="1608892"/>
        <a:ext cx="1837340" cy="319163"/>
      </dsp:txXfrm>
    </dsp:sp>
    <dsp:sp modelId="{406E58DB-FBCA-4F86-BF34-3F1FBCE022DC}">
      <dsp:nvSpPr>
        <dsp:cNvPr id="0" name=""/>
        <dsp:cNvSpPr/>
      </dsp:nvSpPr>
      <dsp:spPr>
        <a:xfrm>
          <a:off x="7421507" y="0"/>
          <a:ext cx="3091011" cy="123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7421507" y="0"/>
        <a:ext cx="3091011" cy="1237932"/>
      </dsp:txXfrm>
    </dsp:sp>
    <dsp:sp modelId="{AEA3FEC0-EDEE-493E-A3B3-51C7C2BBC481}">
      <dsp:nvSpPr>
        <dsp:cNvPr id="0" name=""/>
        <dsp:cNvSpPr/>
      </dsp:nvSpPr>
      <dsp:spPr>
        <a:xfrm>
          <a:off x="8967013" y="1308671"/>
          <a:ext cx="0" cy="282956"/>
        </a:xfrm>
        <a:prstGeom prst="line">
          <a:avLst/>
        </a:prstGeom>
        <a:noFill/>
        <a:ln w="190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8542BCB-695E-48E8-8BCC-CCE02358703D}">
      <dsp:nvSpPr>
        <dsp:cNvPr id="0" name=""/>
        <dsp:cNvSpPr/>
      </dsp:nvSpPr>
      <dsp:spPr>
        <a:xfrm>
          <a:off x="8931644" y="1237932"/>
          <a:ext cx="70739" cy="7073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2021-03-05</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2021-03-05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a:t>
            </a:fld>
            <a:endParaRPr lang="en-US" dirty="0"/>
          </a:p>
        </p:txBody>
      </p:sp>
    </p:spTree>
    <p:extLst>
      <p:ext uri="{BB962C8B-B14F-4D97-AF65-F5344CB8AC3E}">
        <p14:creationId xmlns:p14="http://schemas.microsoft.com/office/powerpoint/2010/main" val="378801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a:t>
            </a:fld>
            <a:endParaRPr lang="en-US" dirty="0"/>
          </a:p>
        </p:txBody>
      </p:sp>
    </p:spTree>
    <p:extLst>
      <p:ext uri="{BB962C8B-B14F-4D97-AF65-F5344CB8AC3E}">
        <p14:creationId xmlns:p14="http://schemas.microsoft.com/office/powerpoint/2010/main" val="4278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4</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6</a:t>
            </a:fld>
            <a:endParaRPr lang="en-US" dirty="0"/>
          </a:p>
        </p:txBody>
      </p:sp>
    </p:spTree>
    <p:extLst>
      <p:ext uri="{BB962C8B-B14F-4D97-AF65-F5344CB8AC3E}">
        <p14:creationId xmlns:p14="http://schemas.microsoft.com/office/powerpoint/2010/main" val="354462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7</a:t>
            </a:fld>
            <a:endParaRPr lang="en-US" dirty="0"/>
          </a:p>
        </p:txBody>
      </p:sp>
    </p:spTree>
    <p:extLst>
      <p:ext uri="{BB962C8B-B14F-4D97-AF65-F5344CB8AC3E}">
        <p14:creationId xmlns:p14="http://schemas.microsoft.com/office/powerpoint/2010/main" val="1227091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8</a:t>
            </a:fld>
            <a:endParaRPr lang="en-US" dirty="0"/>
          </a:p>
        </p:txBody>
      </p:sp>
    </p:spTree>
    <p:extLst>
      <p:ext uri="{BB962C8B-B14F-4D97-AF65-F5344CB8AC3E}">
        <p14:creationId xmlns:p14="http://schemas.microsoft.com/office/powerpoint/2010/main" val="410964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12</a:t>
            </a:fld>
            <a:endParaRPr lang="en-US" dirty="0"/>
          </a:p>
        </p:txBody>
      </p:sp>
    </p:spTree>
    <p:extLst>
      <p:ext uri="{BB962C8B-B14F-4D97-AF65-F5344CB8AC3E}">
        <p14:creationId xmlns:p14="http://schemas.microsoft.com/office/powerpoint/2010/main" val="1692441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13</a:t>
            </a:fld>
            <a:endParaRPr lang="en-US" dirty="0"/>
          </a:p>
        </p:txBody>
      </p:sp>
    </p:spTree>
    <p:extLst>
      <p:ext uri="{BB962C8B-B14F-4D97-AF65-F5344CB8AC3E}">
        <p14:creationId xmlns:p14="http://schemas.microsoft.com/office/powerpoint/2010/main" val="1464212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r>
              <a:rPr lang="en-US"/>
              <a:t>2/1/20XX</a:t>
            </a:r>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r>
              <a:rPr lang="en-US"/>
              <a:t>Click icon to add picture</a:t>
            </a:r>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r>
              <a:rPr lang="en-US"/>
              <a:t>Click icon to add picture</a:t>
            </a:r>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r>
              <a:rPr lang="en-US"/>
              <a:t>2/1/20XX</a:t>
            </a:r>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r>
              <a:rPr lang="en-US"/>
              <a:t>2/1/20XX</a:t>
            </a:r>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r>
              <a:rPr lang="en-US"/>
              <a:t>2/1/20XX</a:t>
            </a:r>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62836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r>
              <a:rPr lang="en-US"/>
              <a:t>2/1/20XX</a:t>
            </a:r>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65" r:id="rId6"/>
    <p:sldLayoutId id="2147483670" r:id="rId7"/>
    <p:sldLayoutId id="2147483652" r:id="rId8"/>
    <p:sldLayoutId id="2147483653" r:id="rId9"/>
    <p:sldLayoutId id="2147483667" r:id="rId10"/>
    <p:sldLayoutId id="2147483668"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Girl reading in her tent in the mountains">
            <a:extLst>
              <a:ext uri="{FF2B5EF4-FFF2-40B4-BE49-F238E27FC236}">
                <a16:creationId xmlns:a16="http://schemas.microsoft.com/office/drawing/2014/main" id="{D0D251EF-B968-4748-88E6-4D817DFE5A07}"/>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5969000"/>
          </a:xfrm>
        </p:spPr>
      </p:pic>
      <p:sp>
        <p:nvSpPr>
          <p:cNvPr id="16" name="Title 15">
            <a:extLst>
              <a:ext uri="{FF2B5EF4-FFF2-40B4-BE49-F238E27FC236}">
                <a16:creationId xmlns:a16="http://schemas.microsoft.com/office/drawing/2014/main" id="{F28F514C-A8D2-4213-AA57-8AC5EBC3D34E}"/>
              </a:ext>
            </a:extLst>
          </p:cNvPr>
          <p:cNvSpPr>
            <a:spLocks noGrp="1"/>
          </p:cNvSpPr>
          <p:nvPr>
            <p:ph type="title"/>
          </p:nvPr>
        </p:nvSpPr>
        <p:spPr>
          <a:xfrm>
            <a:off x="762000" y="1524000"/>
            <a:ext cx="5832475" cy="2017713"/>
          </a:xfrm>
        </p:spPr>
        <p:txBody>
          <a:bodyPr/>
          <a:lstStyle/>
          <a:p>
            <a:r>
              <a:rPr lang="en-US"/>
              <a:t>Title</a:t>
            </a:r>
            <a:endParaRPr lang="en-US" dirty="0"/>
          </a:p>
        </p:txBody>
      </p:sp>
      <p:sp>
        <p:nvSpPr>
          <p:cNvPr id="5" name="Text Placeholder 4">
            <a:extLst>
              <a:ext uri="{FF2B5EF4-FFF2-40B4-BE49-F238E27FC236}">
                <a16:creationId xmlns:a16="http://schemas.microsoft.com/office/drawing/2014/main" id="{4EDE3ECF-413F-4A7C-A425-E9C1F7701CC4}"/>
              </a:ext>
            </a:extLst>
          </p:cNvPr>
          <p:cNvSpPr>
            <a:spLocks noGrp="1"/>
          </p:cNvSpPr>
          <p:nvPr>
            <p:ph type="body" sz="quarter" idx="12"/>
          </p:nvPr>
        </p:nvSpPr>
        <p:spPr>
          <a:xfrm>
            <a:off x="762000" y="3808585"/>
            <a:ext cx="5832475" cy="598488"/>
          </a:xfrm>
        </p:spPr>
        <p:txBody>
          <a:bodyPr/>
          <a:lstStyle/>
          <a:p>
            <a:r>
              <a:rPr lang="en-US" dirty="0"/>
              <a:t>Subtitle</a:t>
            </a:r>
          </a:p>
        </p:txBody>
      </p:sp>
    </p:spTree>
    <p:extLst>
      <p:ext uri="{BB962C8B-B14F-4D97-AF65-F5344CB8AC3E}">
        <p14:creationId xmlns:p14="http://schemas.microsoft.com/office/powerpoint/2010/main" val="135476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1524001"/>
            <a:ext cx="10667998" cy="868680"/>
          </a:xfrm>
        </p:spPr>
        <p:txBody>
          <a:bodyPr/>
          <a:lstStyle/>
          <a:p>
            <a:r>
              <a:rPr lang="en-US" dirty="0"/>
              <a:t>Two Content</a:t>
            </a:r>
          </a:p>
        </p:txBody>
      </p:sp>
      <p:sp>
        <p:nvSpPr>
          <p:cNvPr id="17" name="Date Placeholder 3">
            <a:extLst>
              <a:ext uri="{FF2B5EF4-FFF2-40B4-BE49-F238E27FC236}">
                <a16:creationId xmlns:a16="http://schemas.microsoft.com/office/drawing/2014/main" id="{414887EB-3EEB-416B-9710-F9CBC3F8F230}"/>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10</a:t>
            </a:fld>
            <a:endParaRPr lang="en-US" dirty="0"/>
          </a:p>
        </p:txBody>
      </p:sp>
      <p:sp>
        <p:nvSpPr>
          <p:cNvPr id="39" name="Text Placeholder 38">
            <a:extLst>
              <a:ext uri="{FF2B5EF4-FFF2-40B4-BE49-F238E27FC236}">
                <a16:creationId xmlns:a16="http://schemas.microsoft.com/office/drawing/2014/main" id="{86191311-B805-4D3B-9912-155E8DDF46B0}"/>
              </a:ext>
            </a:extLst>
          </p:cNvPr>
          <p:cNvSpPr>
            <a:spLocks noGrp="1"/>
          </p:cNvSpPr>
          <p:nvPr>
            <p:ph type="body" idx="13"/>
          </p:nvPr>
        </p:nvSpPr>
        <p:spPr>
          <a:xfrm>
            <a:off x="762000" y="2753087"/>
            <a:ext cx="4571999" cy="660037"/>
          </a:xfrm>
        </p:spPr>
        <p:txBody>
          <a:bodyPr/>
          <a:lstStyle/>
          <a:p>
            <a:r>
              <a:rPr lang="en-US" dirty="0"/>
              <a:t>Subtitle</a:t>
            </a:r>
          </a:p>
        </p:txBody>
      </p:sp>
      <p:sp>
        <p:nvSpPr>
          <p:cNvPr id="36" name="Content Placeholder 35">
            <a:extLst>
              <a:ext uri="{FF2B5EF4-FFF2-40B4-BE49-F238E27FC236}">
                <a16:creationId xmlns:a16="http://schemas.microsoft.com/office/drawing/2014/main" id="{D41BFE42-F8DB-422D-BBDC-8A4F5AB2C20F}"/>
              </a:ext>
            </a:extLst>
          </p:cNvPr>
          <p:cNvSpPr>
            <a:spLocks noGrp="1"/>
          </p:cNvSpPr>
          <p:nvPr>
            <p:ph sz="half" idx="1"/>
          </p:nvPr>
        </p:nvSpPr>
        <p:spPr>
          <a:xfrm>
            <a:off x="762000" y="3429000"/>
            <a:ext cx="4572000" cy="266700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38" name="Text Placeholder 37">
            <a:extLst>
              <a:ext uri="{FF2B5EF4-FFF2-40B4-BE49-F238E27FC236}">
                <a16:creationId xmlns:a16="http://schemas.microsoft.com/office/drawing/2014/main" id="{8C01B0EA-1EC7-4E67-BE38-469963E661D7}"/>
              </a:ext>
            </a:extLst>
          </p:cNvPr>
          <p:cNvSpPr>
            <a:spLocks noGrp="1"/>
          </p:cNvSpPr>
          <p:nvPr>
            <p:ph type="body" sz="quarter" idx="3"/>
          </p:nvPr>
        </p:nvSpPr>
        <p:spPr>
          <a:xfrm>
            <a:off x="6857997" y="2753088"/>
            <a:ext cx="4572001" cy="660037"/>
          </a:xfrm>
        </p:spPr>
        <p:txBody>
          <a:bodyPr/>
          <a:lstStyle/>
          <a:p>
            <a:r>
              <a:rPr lang="en-US" dirty="0"/>
              <a:t>Subtitle</a:t>
            </a:r>
          </a:p>
        </p:txBody>
      </p:sp>
      <p:sp>
        <p:nvSpPr>
          <p:cNvPr id="37" name="Content Placeholder 36">
            <a:extLst>
              <a:ext uri="{FF2B5EF4-FFF2-40B4-BE49-F238E27FC236}">
                <a16:creationId xmlns:a16="http://schemas.microsoft.com/office/drawing/2014/main" id="{C8E3F95A-B613-47D7-B32B-94E18DDF5322}"/>
              </a:ext>
            </a:extLst>
          </p:cNvPr>
          <p:cNvSpPr>
            <a:spLocks noGrp="1"/>
          </p:cNvSpPr>
          <p:nvPr>
            <p:ph sz="half" idx="2"/>
          </p:nvPr>
        </p:nvSpPr>
        <p:spPr>
          <a:xfrm>
            <a:off x="6858000" y="3429000"/>
            <a:ext cx="4572000" cy="2667000"/>
          </a:xfrm>
        </p:spPr>
        <p:txBody>
          <a:bodyPr/>
          <a:lstStyle/>
          <a:p>
            <a:r>
              <a:rPr lang="en-US" dirty="0"/>
              <a:t>Open the Design Ideas pane for instant slide makeovers. ​</a:t>
            </a:r>
          </a:p>
          <a:p>
            <a:r>
              <a:rPr lang="en-US" dirty="0"/>
              <a:t>When we have design ideas, we’ll show them to you right there. </a:t>
            </a:r>
          </a:p>
        </p:txBody>
      </p:sp>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15012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762000" y="1527048"/>
            <a:ext cx="10668000" cy="758952"/>
          </a:xfrm>
        </p:spPr>
        <p:txBody>
          <a:bodyPr/>
          <a:lstStyle/>
          <a:p>
            <a:r>
              <a:rPr lang="en-US" dirty="0"/>
              <a:t>Three Content</a:t>
            </a:r>
          </a:p>
        </p:txBody>
      </p:sp>
      <p:sp>
        <p:nvSpPr>
          <p:cNvPr id="9" name="Date Placeholder 3">
            <a:extLst>
              <a:ext uri="{FF2B5EF4-FFF2-40B4-BE49-F238E27FC236}">
                <a16:creationId xmlns:a16="http://schemas.microsoft.com/office/drawing/2014/main" id="{B4D37077-E764-42E7-944D-F57679A77841}"/>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1" name="Slide Number Placeholder 5">
            <a:extLst>
              <a:ext uri="{FF2B5EF4-FFF2-40B4-BE49-F238E27FC236}">
                <a16:creationId xmlns:a16="http://schemas.microsoft.com/office/drawing/2014/main" id="{636DE984-C6FF-49A4-ABE8-89F6A8809327}"/>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11</a:t>
            </a:fld>
            <a:endParaRPr lang="en-US" dirty="0"/>
          </a:p>
        </p:txBody>
      </p:sp>
      <p:sp>
        <p:nvSpPr>
          <p:cNvPr id="3" name="Text Placeholder 2">
            <a:extLst>
              <a:ext uri="{FF2B5EF4-FFF2-40B4-BE49-F238E27FC236}">
                <a16:creationId xmlns:a16="http://schemas.microsoft.com/office/drawing/2014/main" id="{0C138AFD-ED47-42C4-8FF8-002AA20EDD9A}"/>
              </a:ext>
            </a:extLst>
          </p:cNvPr>
          <p:cNvSpPr>
            <a:spLocks noGrp="1"/>
          </p:cNvSpPr>
          <p:nvPr>
            <p:ph type="body" idx="1"/>
          </p:nvPr>
        </p:nvSpPr>
        <p:spPr>
          <a:xfrm>
            <a:off x="762001" y="2743199"/>
            <a:ext cx="3276602" cy="660037"/>
          </a:xfrm>
        </p:spPr>
        <p:txBody>
          <a:bodyPr/>
          <a:lstStyle/>
          <a:p>
            <a:r>
              <a:rPr lang="en-US" dirty="0"/>
              <a:t>Subtitle </a:t>
            </a:r>
          </a:p>
        </p:txBody>
      </p:sp>
      <p:sp>
        <p:nvSpPr>
          <p:cNvPr id="4" name="Content Placeholder 3">
            <a:extLst>
              <a:ext uri="{FF2B5EF4-FFF2-40B4-BE49-F238E27FC236}">
                <a16:creationId xmlns:a16="http://schemas.microsoft.com/office/drawing/2014/main" id="{784761E1-44EE-4587-86A3-C8CF6C91C0C8}"/>
              </a:ext>
            </a:extLst>
          </p:cNvPr>
          <p:cNvSpPr>
            <a:spLocks noGrp="1"/>
          </p:cNvSpPr>
          <p:nvPr>
            <p:ph sz="half" idx="2"/>
          </p:nvPr>
        </p:nvSpPr>
        <p:spPr>
          <a:xfrm>
            <a:off x="762001" y="3403237"/>
            <a:ext cx="3276601" cy="2692763"/>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5" name="Text Placeholder 14">
            <a:extLst>
              <a:ext uri="{FF2B5EF4-FFF2-40B4-BE49-F238E27FC236}">
                <a16:creationId xmlns:a16="http://schemas.microsoft.com/office/drawing/2014/main" id="{BE6B9856-45EC-43FC-8796-70FE0183A350}"/>
              </a:ext>
            </a:extLst>
          </p:cNvPr>
          <p:cNvSpPr>
            <a:spLocks noGrp="1"/>
          </p:cNvSpPr>
          <p:nvPr>
            <p:ph type="body" sz="quarter" idx="3"/>
          </p:nvPr>
        </p:nvSpPr>
        <p:spPr>
          <a:xfrm>
            <a:off x="4457699" y="2743200"/>
            <a:ext cx="3276602" cy="660037"/>
          </a:xfrm>
        </p:spPr>
        <p:txBody>
          <a:bodyPr/>
          <a:lstStyle/>
          <a:p>
            <a:r>
              <a:rPr lang="en-US" dirty="0"/>
              <a:t>Subtitle</a:t>
            </a:r>
          </a:p>
        </p:txBody>
      </p:sp>
      <p:sp>
        <p:nvSpPr>
          <p:cNvPr id="6" name="Content Placeholder 5">
            <a:extLst>
              <a:ext uri="{FF2B5EF4-FFF2-40B4-BE49-F238E27FC236}">
                <a16:creationId xmlns:a16="http://schemas.microsoft.com/office/drawing/2014/main" id="{EFCE736D-039D-431C-A9F3-E4208EABFC9E}"/>
              </a:ext>
            </a:extLst>
          </p:cNvPr>
          <p:cNvSpPr>
            <a:spLocks noGrp="1"/>
          </p:cNvSpPr>
          <p:nvPr>
            <p:ph sz="quarter" idx="4"/>
          </p:nvPr>
        </p:nvSpPr>
        <p:spPr>
          <a:xfrm>
            <a:off x="4457700" y="3403237"/>
            <a:ext cx="3276600" cy="2692763"/>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2" name="Text Placeholder 11">
            <a:extLst>
              <a:ext uri="{FF2B5EF4-FFF2-40B4-BE49-F238E27FC236}">
                <a16:creationId xmlns:a16="http://schemas.microsoft.com/office/drawing/2014/main" id="{C22EFFFF-9898-44A3-9335-EB24539FB038}"/>
              </a:ext>
            </a:extLst>
          </p:cNvPr>
          <p:cNvSpPr>
            <a:spLocks noGrp="1"/>
          </p:cNvSpPr>
          <p:nvPr>
            <p:ph type="body" sz="quarter" idx="13"/>
          </p:nvPr>
        </p:nvSpPr>
        <p:spPr>
          <a:xfrm>
            <a:off x="8153399" y="2743200"/>
            <a:ext cx="3276602" cy="660037"/>
          </a:xfrm>
        </p:spPr>
        <p:txBody>
          <a:bodyPr/>
          <a:lstStyle/>
          <a:p>
            <a:r>
              <a:rPr lang="en-US" dirty="0"/>
              <a:t>Subtitle</a:t>
            </a:r>
          </a:p>
        </p:txBody>
      </p:sp>
      <p:sp>
        <p:nvSpPr>
          <p:cNvPr id="13" name="Content Placeholder 12">
            <a:extLst>
              <a:ext uri="{FF2B5EF4-FFF2-40B4-BE49-F238E27FC236}">
                <a16:creationId xmlns:a16="http://schemas.microsoft.com/office/drawing/2014/main" id="{9BD76DA6-A433-467F-A306-8821E82C8D77}"/>
              </a:ext>
            </a:extLst>
          </p:cNvPr>
          <p:cNvSpPr>
            <a:spLocks noGrp="1"/>
          </p:cNvSpPr>
          <p:nvPr>
            <p:ph sz="quarter" idx="14"/>
          </p:nvPr>
        </p:nvSpPr>
        <p:spPr>
          <a:xfrm>
            <a:off x="8153400" y="3403237"/>
            <a:ext cx="3276600" cy="2692763"/>
          </a:xfrm>
        </p:spPr>
        <p:txBody>
          <a:bodyPr>
            <a:normAutofit/>
          </a:bodyPr>
          <a:lstStyle/>
          <a:p>
            <a:r>
              <a:rPr lang="en-US" dirty="0"/>
              <a:t>Open the Design Ideas pane for instant slide makeovers. ​</a:t>
            </a:r>
          </a:p>
          <a:p>
            <a:r>
              <a:rPr lang="en-US" dirty="0"/>
              <a:t>When we have design ideas, we’ll show them to you right there. </a:t>
            </a:r>
          </a:p>
          <a:p>
            <a:endParaRPr lang="en-US" dirty="0"/>
          </a:p>
        </p:txBody>
      </p:sp>
      <p:sp>
        <p:nvSpPr>
          <p:cNvPr id="10" name="Footer Placeholder 4">
            <a:extLst>
              <a:ext uri="{FF2B5EF4-FFF2-40B4-BE49-F238E27FC236}">
                <a16:creationId xmlns:a16="http://schemas.microsoft.com/office/drawing/2014/main" id="{7C1A7FE4-2F2C-4850-BC08-B9FD10601FD0}"/>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2559542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5964316A-E3ED-4222-B989-54459085682C}"/>
              </a:ext>
            </a:extLst>
          </p:cNvPr>
          <p:cNvSpPr>
            <a:spLocks noGrp="1"/>
          </p:cNvSpPr>
          <p:nvPr>
            <p:ph type="title"/>
          </p:nvPr>
        </p:nvSpPr>
        <p:spPr>
          <a:xfrm>
            <a:off x="762000" y="1524000"/>
            <a:ext cx="5213901" cy="1985962"/>
          </a:xfrm>
        </p:spPr>
        <p:txBody>
          <a:bodyPr/>
          <a:lstStyle/>
          <a:p>
            <a:r>
              <a:rPr lang="en-US" dirty="0"/>
              <a:t>Summary</a:t>
            </a:r>
          </a:p>
        </p:txBody>
      </p:sp>
      <p:sp>
        <p:nvSpPr>
          <p:cNvPr id="11" name="Date Placeholder 10">
            <a:extLst>
              <a:ext uri="{FF2B5EF4-FFF2-40B4-BE49-F238E27FC236}">
                <a16:creationId xmlns:a16="http://schemas.microsoft.com/office/drawing/2014/main" id="{C0B64812-61EB-4A43-9800-558CC618727B}"/>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12</a:t>
            </a:fld>
            <a:endParaRPr lang="en-US" dirty="0"/>
          </a:p>
        </p:txBody>
      </p:sp>
      <p:sp>
        <p:nvSpPr>
          <p:cNvPr id="3" name="Text Placeholder 2">
            <a:extLst>
              <a:ext uri="{FF2B5EF4-FFF2-40B4-BE49-F238E27FC236}">
                <a16:creationId xmlns:a16="http://schemas.microsoft.com/office/drawing/2014/main" id="{3B3C4655-12CF-4E3B-9BA7-4032BC9F3B65}"/>
              </a:ext>
            </a:extLst>
          </p:cNvPr>
          <p:cNvSpPr>
            <a:spLocks noGrp="1"/>
          </p:cNvSpPr>
          <p:nvPr>
            <p:ph type="body" sz="quarter" idx="16"/>
          </p:nvPr>
        </p:nvSpPr>
        <p:spPr>
          <a:xfrm>
            <a:off x="762000" y="3841794"/>
            <a:ext cx="4191000" cy="1985962"/>
          </a:xfrm>
        </p:spPr>
        <p:txBody>
          <a:bodyPr>
            <a:no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9" name="Picture Placeholder 8" descr="A group of tents in a forest&#10;">
            <a:extLst>
              <a:ext uri="{FF2B5EF4-FFF2-40B4-BE49-F238E27FC236}">
                <a16:creationId xmlns:a16="http://schemas.microsoft.com/office/drawing/2014/main" id="{A0B0F827-6536-4130-BEC7-D90C403B38C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975901" y="-3"/>
            <a:ext cx="3072853" cy="3333750"/>
          </a:xfrm>
        </p:spPr>
      </p:pic>
      <p:pic>
        <p:nvPicPr>
          <p:cNvPr id="14" name="Picture Placeholder 13" descr="Girl reading in her tent in the mountains">
            <a:extLst>
              <a:ext uri="{FF2B5EF4-FFF2-40B4-BE49-F238E27FC236}">
                <a16:creationId xmlns:a16="http://schemas.microsoft.com/office/drawing/2014/main" id="{6DC2EDE6-0F32-485D-9419-F170B9D943B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239250" y="-3"/>
            <a:ext cx="2952750" cy="3333750"/>
          </a:xfrm>
        </p:spPr>
      </p:pic>
      <p:pic>
        <p:nvPicPr>
          <p:cNvPr id="18" name="Picture Placeholder 17" descr="A picture containing grass, sky, outdoor, road&#10;">
            <a:extLst>
              <a:ext uri="{FF2B5EF4-FFF2-40B4-BE49-F238E27FC236}">
                <a16:creationId xmlns:a16="http://schemas.microsoft.com/office/drawing/2014/main" id="{EA747F32-89B4-4980-B444-91339829C45D}"/>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5840059" y="3524252"/>
            <a:ext cx="6351941" cy="3333749"/>
          </a:xfrm>
        </p:spPr>
      </p:pic>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645769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982659"/>
            <a:ext cx="3058496" cy="2786062"/>
          </a:xfrm>
        </p:spPr>
        <p:txBody>
          <a:bodyPr/>
          <a:lstStyle/>
          <a:p>
            <a:r>
              <a:rPr lang="en-US" dirty="0"/>
              <a:t>Thank you</a:t>
            </a:r>
          </a:p>
        </p:txBody>
      </p:sp>
      <p:sp>
        <p:nvSpPr>
          <p:cNvPr id="11" name="Date Placeholder 10">
            <a:extLst>
              <a:ext uri="{FF2B5EF4-FFF2-40B4-BE49-F238E27FC236}">
                <a16:creationId xmlns:a16="http://schemas.microsoft.com/office/drawing/2014/main" id="{C0B64812-61EB-4A43-9800-558CC618727B}"/>
              </a:ext>
            </a:extLst>
          </p:cNvPr>
          <p:cNvSpPr>
            <a:spLocks noGrp="1"/>
          </p:cNvSpPr>
          <p:nvPr>
            <p:ph type="dt" sz="half" idx="10"/>
          </p:nvPr>
        </p:nvSpPr>
        <p:spPr>
          <a:xfrm>
            <a:off x="762000" y="401594"/>
            <a:ext cx="3048000" cy="365125"/>
          </a:xfrm>
        </p:spPr>
        <p:txBody>
          <a:bodyPr/>
          <a:lstStyle/>
          <a:p>
            <a:r>
              <a:rPr lang="en-US"/>
              <a:t>2/1/20XX</a:t>
            </a:r>
            <a:endParaRPr lang="en-US" dirty="0"/>
          </a:p>
        </p:txBody>
      </p:sp>
      <p:pic>
        <p:nvPicPr>
          <p:cNvPr id="9" name="Picture Placeholder 8" descr="A group of tents in a forest">
            <a:extLst>
              <a:ext uri="{FF2B5EF4-FFF2-40B4-BE49-F238E27FC236}">
                <a16:creationId xmlns:a16="http://schemas.microsoft.com/office/drawing/2014/main" id="{EC816B03-71E6-46A9-A140-DC6CB86F364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 y="0"/>
            <a:ext cx="3714575" cy="3333750"/>
          </a:xfrm>
        </p:spPr>
      </p:pic>
      <p:pic>
        <p:nvPicPr>
          <p:cNvPr id="18" name="Picture Placeholder 17" descr="A picture containing grass, sky, outdoor, road">
            <a:extLst>
              <a:ext uri="{FF2B5EF4-FFF2-40B4-BE49-F238E27FC236}">
                <a16:creationId xmlns:a16="http://schemas.microsoft.com/office/drawing/2014/main" id="{99ED2C50-915F-47DA-AA40-BC478524E08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3524256"/>
            <a:ext cx="4404117" cy="3333749"/>
          </a:xfrm>
        </p:spPr>
      </p:pic>
      <p:sp>
        <p:nvSpPr>
          <p:cNvPr id="2" name="Text Placeholder 1">
            <a:extLst>
              <a:ext uri="{FF2B5EF4-FFF2-40B4-BE49-F238E27FC236}">
                <a16:creationId xmlns:a16="http://schemas.microsoft.com/office/drawing/2014/main" id="{FF4098F5-FB09-48CB-A35D-28177069C662}"/>
              </a:ext>
            </a:extLst>
          </p:cNvPr>
          <p:cNvSpPr>
            <a:spLocks noGrp="1"/>
          </p:cNvSpPr>
          <p:nvPr>
            <p:ph type="body" sz="quarter" idx="17"/>
          </p:nvPr>
        </p:nvSpPr>
        <p:spPr>
          <a:xfrm>
            <a:off x="4560546" y="4110032"/>
            <a:ext cx="3064704" cy="1550994"/>
          </a:xfrm>
        </p:spPr>
        <p:txBody>
          <a:bodyPr/>
          <a:lstStyle/>
          <a:p>
            <a:r>
              <a:rPr lang="en-US" dirty="0"/>
              <a:t>Presenter Name</a:t>
            </a:r>
          </a:p>
          <a:p>
            <a:r>
              <a:rPr lang="en-US" dirty="0"/>
              <a:t>Email</a:t>
            </a:r>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13</a:t>
            </a:fld>
            <a:endParaRPr lang="en-US" dirty="0"/>
          </a:p>
        </p:txBody>
      </p:sp>
      <p:pic>
        <p:nvPicPr>
          <p:cNvPr id="16" name="Picture Placeholder 15" descr="Girl reading in her tent in the mountains">
            <a:extLst>
              <a:ext uri="{FF2B5EF4-FFF2-40B4-BE49-F238E27FC236}">
                <a16:creationId xmlns:a16="http://schemas.microsoft.com/office/drawing/2014/main" id="{606A90A7-9F84-47D7-9D25-322456892CD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297863" y="0"/>
            <a:ext cx="3894137" cy="3333750"/>
          </a:xfrm>
        </p:spPr>
      </p:pic>
      <p:pic>
        <p:nvPicPr>
          <p:cNvPr id="14" name="Picture Placeholder 13" descr="Hikers sitting in the grass watching the sunset over the mountains ">
            <a:extLst>
              <a:ext uri="{FF2B5EF4-FFF2-40B4-BE49-F238E27FC236}">
                <a16:creationId xmlns:a16="http://schemas.microsoft.com/office/drawing/2014/main" id="{64452171-1F70-4701-BC23-36E46087AA8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8453438" y="3562350"/>
            <a:ext cx="3738562" cy="3333750"/>
          </a:xfrm>
        </p:spPr>
      </p:pic>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187646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grass, sky, outdoor, road&#10;">
            <a:extLst>
              <a:ext uri="{FF2B5EF4-FFF2-40B4-BE49-F238E27FC236}">
                <a16:creationId xmlns:a16="http://schemas.microsoft.com/office/drawing/2014/main" id="{31AFC354-3EE6-4B04-9474-CC7AA903DB3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334000" y="762000"/>
            <a:ext cx="6096000" cy="4638675"/>
          </a:xfrm>
        </p:spPr>
      </p:pic>
      <p:sp>
        <p:nvSpPr>
          <p:cNvPr id="45" name="Title 44">
            <a:extLst>
              <a:ext uri="{FF2B5EF4-FFF2-40B4-BE49-F238E27FC236}">
                <a16:creationId xmlns:a16="http://schemas.microsoft.com/office/drawing/2014/main" id="{7F3FB3C8-6E4D-4C4E-BC71-0D10C35865C2}"/>
              </a:ext>
            </a:extLst>
          </p:cNvPr>
          <p:cNvSpPr>
            <a:spLocks noGrp="1"/>
          </p:cNvSpPr>
          <p:nvPr>
            <p:ph type="title"/>
          </p:nvPr>
        </p:nvSpPr>
        <p:spPr>
          <a:xfrm>
            <a:off x="761524" y="1443038"/>
            <a:ext cx="6941302" cy="1985962"/>
          </a:xfrm>
        </p:spPr>
        <p:txBody>
          <a:bodyPr/>
          <a:lstStyle/>
          <a:p>
            <a:r>
              <a:rPr lang="en-US" dirty="0"/>
              <a:t>Agenda</a:t>
            </a:r>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3" name="Text Placeholder 2">
            <a:extLst>
              <a:ext uri="{FF2B5EF4-FFF2-40B4-BE49-F238E27FC236}">
                <a16:creationId xmlns:a16="http://schemas.microsoft.com/office/drawing/2014/main" id="{3FECF24A-D85C-43FE-B5C2-4AABE5EF616A}"/>
              </a:ext>
            </a:extLst>
          </p:cNvPr>
          <p:cNvSpPr>
            <a:spLocks noGrp="1"/>
          </p:cNvSpPr>
          <p:nvPr>
            <p:ph type="body" sz="quarter" idx="15"/>
          </p:nvPr>
        </p:nvSpPr>
        <p:spPr>
          <a:xfrm>
            <a:off x="761524" y="3810000"/>
            <a:ext cx="4352924" cy="2286000"/>
          </a:xfrm>
        </p:spPr>
        <p:txBody>
          <a:bodyPr/>
          <a:lstStyle/>
          <a:p>
            <a:r>
              <a:rPr lang="en-US" dirty="0"/>
              <a:t>Topic one</a:t>
            </a:r>
          </a:p>
          <a:p>
            <a:r>
              <a:rPr lang="en-US" dirty="0"/>
              <a:t>Topic two</a:t>
            </a:r>
          </a:p>
          <a:p>
            <a:r>
              <a:rPr lang="en-US" dirty="0"/>
              <a:t>Topic three</a:t>
            </a:r>
          </a:p>
          <a:p>
            <a:r>
              <a:rPr lang="en-US" dirty="0"/>
              <a:t>Topic four</a:t>
            </a:r>
          </a:p>
          <a:p>
            <a:r>
              <a:rPr lang="en-US" dirty="0"/>
              <a:t>Topic five</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a:t>
            </a:fld>
            <a:endParaRPr lang="en-US" dirty="0"/>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83088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5334000" y="1524000"/>
            <a:ext cx="6096000" cy="1971675"/>
          </a:xfrm>
        </p:spPr>
        <p:txBody>
          <a:bodyPr/>
          <a:lstStyle/>
          <a:p>
            <a:r>
              <a:rPr lang="en-US" dirty="0"/>
              <a:t>Introduction</a:t>
            </a:r>
          </a:p>
        </p:txBody>
      </p:sp>
      <p:pic>
        <p:nvPicPr>
          <p:cNvPr id="10" name="Picture Placeholder 9" descr="A group of tents in a forest&#10;">
            <a:extLst>
              <a:ext uri="{FF2B5EF4-FFF2-40B4-BE49-F238E27FC236}">
                <a16:creationId xmlns:a16="http://schemas.microsoft.com/office/drawing/2014/main" id="{B5DF9287-CE73-4640-9B8B-4B32860AC6F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4556125" cy="6858000"/>
          </a:xfrm>
        </p:spPr>
      </p:pic>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3</a:t>
            </a:fld>
            <a:endParaRPr lang="en-US" dirty="0"/>
          </a:p>
        </p:txBody>
      </p:sp>
      <p:sp>
        <p:nvSpPr>
          <p:cNvPr id="3" name="Text Placeholder 2">
            <a:extLst>
              <a:ext uri="{FF2B5EF4-FFF2-40B4-BE49-F238E27FC236}">
                <a16:creationId xmlns:a16="http://schemas.microsoft.com/office/drawing/2014/main" id="{B0D5B9D1-0F62-4B73-A3D0-9FF8F71C3457}"/>
              </a:ext>
            </a:extLst>
          </p:cNvPr>
          <p:cNvSpPr>
            <a:spLocks noGrp="1"/>
          </p:cNvSpPr>
          <p:nvPr>
            <p:ph type="body" sz="quarter" idx="15"/>
          </p:nvPr>
        </p:nvSpPr>
        <p:spPr>
          <a:xfrm>
            <a:off x="5334000" y="3841794"/>
            <a:ext cx="6096000" cy="1985962"/>
          </a:xfrm>
        </p:spPr>
        <p:txBody>
          <a:bodyPr>
            <a:no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163807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dirt road in the mountains">
            <a:extLst>
              <a:ext uri="{FF2B5EF4-FFF2-40B4-BE49-F238E27FC236}">
                <a16:creationId xmlns:a16="http://schemas.microsoft.com/office/drawing/2014/main" id="{A8403F14-8761-4309-9481-294D1CB6A7B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048000" y="762000"/>
            <a:ext cx="6095524" cy="4616159"/>
          </a:xfrm>
        </p:spPr>
      </p:pic>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6520070" y="1482725"/>
            <a:ext cx="5298868" cy="1944688"/>
          </a:xfrm>
        </p:spPr>
        <p:txBody>
          <a:bodyPr/>
          <a:lstStyle/>
          <a:p>
            <a:r>
              <a:rPr lang="en-US" dirty="0"/>
              <a:t>Topic one</a:t>
            </a:r>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4</a:t>
            </a:fld>
            <a:endParaRPr lang="en-US" dirty="0"/>
          </a:p>
        </p:txBody>
      </p:sp>
      <p:sp>
        <p:nvSpPr>
          <p:cNvPr id="7" name="Text Placeholder 6">
            <a:extLst>
              <a:ext uri="{FF2B5EF4-FFF2-40B4-BE49-F238E27FC236}">
                <a16:creationId xmlns:a16="http://schemas.microsoft.com/office/drawing/2014/main" id="{1197CAAD-0FF9-406B-BB56-000079790FC1}"/>
              </a:ext>
            </a:extLst>
          </p:cNvPr>
          <p:cNvSpPr>
            <a:spLocks noGrp="1"/>
          </p:cNvSpPr>
          <p:nvPr>
            <p:ph type="body" sz="quarter" idx="15"/>
          </p:nvPr>
        </p:nvSpPr>
        <p:spPr>
          <a:xfrm>
            <a:off x="3047545" y="5636352"/>
            <a:ext cx="6094413" cy="461962"/>
          </a:xfrm>
        </p:spPr>
        <p:txBody>
          <a:bodyPr/>
          <a:lstStyle/>
          <a:p>
            <a:r>
              <a:rPr lang="en-US" dirty="0"/>
              <a:t>Subtitle</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413605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F584FB-843A-451B-8EAE-DBF6D9AF0419}"/>
              </a:ext>
            </a:extLst>
          </p:cNvPr>
          <p:cNvSpPr>
            <a:spLocks noGrp="1"/>
          </p:cNvSpPr>
          <p:nvPr>
            <p:ph type="title"/>
          </p:nvPr>
        </p:nvSpPr>
        <p:spPr>
          <a:xfrm>
            <a:off x="762000" y="1524001"/>
            <a:ext cx="10668000" cy="762000"/>
          </a:xfrm>
        </p:spPr>
        <p:txBody>
          <a:bodyPr/>
          <a:lstStyle/>
          <a:p>
            <a:r>
              <a:rPr lang="en-US" dirty="0"/>
              <a:t>Team</a:t>
            </a:r>
          </a:p>
        </p:txBody>
      </p:sp>
      <p:sp>
        <p:nvSpPr>
          <p:cNvPr id="18" name="Date Placeholder 3">
            <a:extLst>
              <a:ext uri="{FF2B5EF4-FFF2-40B4-BE49-F238E27FC236}">
                <a16:creationId xmlns:a16="http://schemas.microsoft.com/office/drawing/2014/main" id="{79AACDEC-9D28-4C6E-88A6-8792E6C02E33}"/>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5</a:t>
            </a:fld>
            <a:endParaRPr lang="en-US" dirty="0"/>
          </a:p>
        </p:txBody>
      </p:sp>
      <p:graphicFrame>
        <p:nvGraphicFramePr>
          <p:cNvPr id="4" name="Content Placeholder 6" descr="Team Smart Art Placeholder">
            <a:extLst>
              <a:ext uri="{FF2B5EF4-FFF2-40B4-BE49-F238E27FC236}">
                <a16:creationId xmlns:a16="http://schemas.microsoft.com/office/drawing/2014/main" id="{CACF8B6C-80B1-4293-A192-2457E53443EB}"/>
              </a:ext>
            </a:extLst>
          </p:cNvPr>
          <p:cNvGraphicFramePr>
            <a:graphicFrameLocks noGrp="1"/>
          </p:cNvGraphicFramePr>
          <p:nvPr>
            <p:ph sz="quarter" idx="13"/>
            <p:extLst>
              <p:ext uri="{D42A27DB-BD31-4B8C-83A1-F6EECF244321}">
                <p14:modId xmlns:p14="http://schemas.microsoft.com/office/powerpoint/2010/main" val="2462152755"/>
              </p:ext>
            </p:extLst>
          </p:nvPr>
        </p:nvGraphicFramePr>
        <p:xfrm>
          <a:off x="762000" y="2547938"/>
          <a:ext cx="10668000" cy="3294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94924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9283B45E-FC04-4DC9-AB32-531D2918EDE1}"/>
              </a:ext>
            </a:extLst>
          </p:cNvPr>
          <p:cNvSpPr>
            <a:spLocks noGrp="1"/>
          </p:cNvSpPr>
          <p:nvPr>
            <p:ph type="title"/>
          </p:nvPr>
        </p:nvSpPr>
        <p:spPr>
          <a:xfrm>
            <a:off x="771939" y="1553818"/>
            <a:ext cx="6374296" cy="731838"/>
          </a:xfrm>
        </p:spPr>
        <p:txBody>
          <a:bodyPr/>
          <a:lstStyle/>
          <a:p>
            <a:r>
              <a:rPr lang="en-US" dirty="0"/>
              <a:t>Chart</a:t>
            </a:r>
          </a:p>
        </p:txBody>
      </p:sp>
      <p:sp>
        <p:nvSpPr>
          <p:cNvPr id="17" name="Date Placeholder 3">
            <a:extLst>
              <a:ext uri="{FF2B5EF4-FFF2-40B4-BE49-F238E27FC236}">
                <a16:creationId xmlns:a16="http://schemas.microsoft.com/office/drawing/2014/main" id="{7C5579D0-96EE-4E6A-A7EB-9B6B261D0BFD}"/>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6</a:t>
            </a:fld>
            <a:endParaRPr lang="en-US" dirty="0"/>
          </a:p>
        </p:txBody>
      </p:sp>
      <p:graphicFrame>
        <p:nvGraphicFramePr>
          <p:cNvPr id="4" name="Content Placeholder 9" descr="Bar Chart Placeholder">
            <a:extLst>
              <a:ext uri="{FF2B5EF4-FFF2-40B4-BE49-F238E27FC236}">
                <a16:creationId xmlns:a16="http://schemas.microsoft.com/office/drawing/2014/main" id="{25A571BF-9753-4354-A77A-D6B265D456D4}"/>
              </a:ext>
            </a:extLst>
          </p:cNvPr>
          <p:cNvGraphicFramePr>
            <a:graphicFrameLocks noGrp="1"/>
          </p:cNvGraphicFramePr>
          <p:nvPr>
            <p:ph sz="quarter" idx="15"/>
            <p:extLst>
              <p:ext uri="{D42A27DB-BD31-4B8C-83A1-F6EECF244321}">
                <p14:modId xmlns:p14="http://schemas.microsoft.com/office/powerpoint/2010/main" val="2895801244"/>
              </p:ext>
            </p:extLst>
          </p:nvPr>
        </p:nvGraphicFramePr>
        <p:xfrm>
          <a:off x="762000" y="2662238"/>
          <a:ext cx="6096000" cy="3794125"/>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Placeholder 14" descr="A group of tents in a forest&#10;">
            <a:extLst>
              <a:ext uri="{FF2B5EF4-FFF2-40B4-BE49-F238E27FC236}">
                <a16:creationId xmlns:a16="http://schemas.microsoft.com/office/drawing/2014/main" id="{5AC46CF0-D865-490C-805D-E325229E37A2}"/>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7620000" y="0"/>
            <a:ext cx="4572002" cy="6858002"/>
          </a:xfrm>
        </p:spPr>
      </p:pic>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31948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A696551-694F-4585-BB6E-EB94B6DE10E9}"/>
              </a:ext>
            </a:extLst>
          </p:cNvPr>
          <p:cNvSpPr>
            <a:spLocks noGrp="1"/>
          </p:cNvSpPr>
          <p:nvPr>
            <p:ph type="title"/>
          </p:nvPr>
        </p:nvSpPr>
        <p:spPr>
          <a:xfrm>
            <a:off x="771939" y="1553818"/>
            <a:ext cx="6374296" cy="731838"/>
          </a:xfrm>
        </p:spPr>
        <p:txBody>
          <a:bodyPr/>
          <a:lstStyle/>
          <a:p>
            <a:r>
              <a:rPr lang="en-US" dirty="0"/>
              <a:t>Table</a:t>
            </a:r>
          </a:p>
        </p:txBody>
      </p:sp>
      <p:sp>
        <p:nvSpPr>
          <p:cNvPr id="17" name="Date Placeholder 3">
            <a:extLst>
              <a:ext uri="{FF2B5EF4-FFF2-40B4-BE49-F238E27FC236}">
                <a16:creationId xmlns:a16="http://schemas.microsoft.com/office/drawing/2014/main" id="{7C5579D0-96EE-4E6A-A7EB-9B6B261D0BFD}"/>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7</a:t>
            </a:fld>
            <a:endParaRPr lang="en-US" dirty="0"/>
          </a:p>
        </p:txBody>
      </p:sp>
      <p:graphicFrame>
        <p:nvGraphicFramePr>
          <p:cNvPr id="4" name="Table 8">
            <a:extLst>
              <a:ext uri="{FF2B5EF4-FFF2-40B4-BE49-F238E27FC236}">
                <a16:creationId xmlns:a16="http://schemas.microsoft.com/office/drawing/2014/main" id="{4F9BB922-71DE-4F86-8B0D-15C8110BDD73}"/>
              </a:ext>
            </a:extLst>
          </p:cNvPr>
          <p:cNvGraphicFramePr>
            <a:graphicFrameLocks noGrp="1"/>
          </p:cNvGraphicFramePr>
          <p:nvPr>
            <p:ph sz="quarter" idx="15"/>
            <p:extLst>
              <p:ext uri="{D42A27DB-BD31-4B8C-83A1-F6EECF244321}">
                <p14:modId xmlns:p14="http://schemas.microsoft.com/office/powerpoint/2010/main" val="3447167781"/>
              </p:ext>
            </p:extLst>
          </p:nvPr>
        </p:nvGraphicFramePr>
        <p:xfrm>
          <a:off x="762000" y="2662238"/>
          <a:ext cx="6096000" cy="2715170"/>
        </p:xfrm>
        <a:graphic>
          <a:graphicData uri="http://schemas.openxmlformats.org/drawingml/2006/table">
            <a:tbl>
              <a:tblPr firstRow="1" bandRow="1">
                <a:tableStyleId>{7E9639D4-E3E2-4D34-9284-5A2195B3D0D7}</a:tableStyleId>
              </a:tblPr>
              <a:tblGrid>
                <a:gridCol w="1219200">
                  <a:extLst>
                    <a:ext uri="{9D8B030D-6E8A-4147-A177-3AD203B41FA5}">
                      <a16:colId xmlns:a16="http://schemas.microsoft.com/office/drawing/2014/main" val="3347706419"/>
                    </a:ext>
                  </a:extLst>
                </a:gridCol>
                <a:gridCol w="1219200">
                  <a:extLst>
                    <a:ext uri="{9D8B030D-6E8A-4147-A177-3AD203B41FA5}">
                      <a16:colId xmlns:a16="http://schemas.microsoft.com/office/drawing/2014/main" val="844606342"/>
                    </a:ext>
                  </a:extLst>
                </a:gridCol>
                <a:gridCol w="1219200">
                  <a:extLst>
                    <a:ext uri="{9D8B030D-6E8A-4147-A177-3AD203B41FA5}">
                      <a16:colId xmlns:a16="http://schemas.microsoft.com/office/drawing/2014/main" val="3437162849"/>
                    </a:ext>
                  </a:extLst>
                </a:gridCol>
                <a:gridCol w="1219200">
                  <a:extLst>
                    <a:ext uri="{9D8B030D-6E8A-4147-A177-3AD203B41FA5}">
                      <a16:colId xmlns:a16="http://schemas.microsoft.com/office/drawing/2014/main" val="3822465604"/>
                    </a:ext>
                  </a:extLst>
                </a:gridCol>
                <a:gridCol w="1219200">
                  <a:extLst>
                    <a:ext uri="{9D8B030D-6E8A-4147-A177-3AD203B41FA5}">
                      <a16:colId xmlns:a16="http://schemas.microsoft.com/office/drawing/2014/main" val="816807638"/>
                    </a:ext>
                  </a:extLst>
                </a:gridCol>
              </a:tblGrid>
              <a:tr h="543034">
                <a:tc>
                  <a:txBody>
                    <a:bodyPr/>
                    <a:lstStyle/>
                    <a:p>
                      <a:pPr algn="ct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Category 1</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Category 2</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Category 3</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tc>
                  <a:txBody>
                    <a:bodyPr/>
                    <a:lstStyle/>
                    <a:p>
                      <a:pPr algn="ctr"/>
                      <a:r>
                        <a:rPr lang="en-US" sz="1400" dirty="0">
                          <a:solidFill>
                            <a:schemeClr val="tx1"/>
                          </a:solidFill>
                          <a:latin typeface="+mj-lt"/>
                        </a:rPr>
                        <a:t>Category 4</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931099937"/>
                  </a:ext>
                </a:extLst>
              </a:tr>
              <a:tr h="543034">
                <a:tc>
                  <a:txBody>
                    <a:bodyPr/>
                    <a:lstStyle/>
                    <a:p>
                      <a:pPr algn="ctr"/>
                      <a:r>
                        <a:rPr lang="en-US" sz="1400" dirty="0">
                          <a:latin typeface="+mj-lt"/>
                        </a:rPr>
                        <a:t>Item 1</a:t>
                      </a:r>
                    </a:p>
                  </a:txBody>
                  <a:tcPr anchor="ctr">
                    <a:lnL w="12700" cap="flat" cmpd="sng" algn="ctr">
                      <a:noFill/>
                      <a:prstDash val="solid"/>
                      <a:round/>
                      <a:headEnd type="none" w="med" len="med"/>
                      <a:tailEnd type="none" w="med" len="med"/>
                    </a:lnL>
                    <a:lnT w="6350" cap="flat" cmpd="sng" algn="ctr">
                      <a:noFill/>
                      <a:prstDash val="solid"/>
                      <a:miter lim="800000"/>
                    </a:lnT>
                  </a:tcPr>
                </a:tc>
                <a:tc>
                  <a:txBody>
                    <a:bodyPr/>
                    <a:lstStyle/>
                    <a:p>
                      <a:pPr algn="ctr"/>
                      <a:r>
                        <a:rPr lang="en-US" sz="1400" dirty="0">
                          <a:solidFill>
                            <a:schemeClr val="tx1"/>
                          </a:solidFill>
                        </a:rPr>
                        <a:t>4.5</a:t>
                      </a:r>
                    </a:p>
                  </a:txBody>
                  <a:tcPr anchor="ctr">
                    <a:lnT w="6350" cap="flat" cmpd="sng" algn="ctr">
                      <a:noFill/>
                      <a:prstDash val="solid"/>
                      <a:miter lim="800000"/>
                    </a:lnT>
                  </a:tcPr>
                </a:tc>
                <a:tc>
                  <a:txBody>
                    <a:bodyPr/>
                    <a:lstStyle/>
                    <a:p>
                      <a:pPr algn="ctr"/>
                      <a:r>
                        <a:rPr lang="en-US" sz="1400" dirty="0">
                          <a:solidFill>
                            <a:schemeClr val="tx1"/>
                          </a:solidFill>
                        </a:rPr>
                        <a:t>2.3</a:t>
                      </a:r>
                    </a:p>
                  </a:txBody>
                  <a:tcPr anchor="ctr">
                    <a:lnT w="6350" cap="flat" cmpd="sng" algn="ctr">
                      <a:noFill/>
                      <a:prstDash val="solid"/>
                      <a:miter lim="800000"/>
                    </a:lnT>
                  </a:tcPr>
                </a:tc>
                <a:tc>
                  <a:txBody>
                    <a:bodyPr/>
                    <a:lstStyle/>
                    <a:p>
                      <a:pPr algn="ctr"/>
                      <a:r>
                        <a:rPr lang="en-US" sz="1400" dirty="0">
                          <a:solidFill>
                            <a:schemeClr val="tx1"/>
                          </a:solidFill>
                        </a:rPr>
                        <a:t>1.7</a:t>
                      </a:r>
                    </a:p>
                  </a:txBody>
                  <a:tcPr anchor="ctr">
                    <a:lnT w="6350" cap="flat" cmpd="sng" algn="ctr">
                      <a:noFill/>
                      <a:prstDash val="solid"/>
                      <a:miter lim="800000"/>
                    </a:lnT>
                  </a:tcPr>
                </a:tc>
                <a:tc>
                  <a:txBody>
                    <a:bodyPr/>
                    <a:lstStyle/>
                    <a:p>
                      <a:pPr algn="ctr"/>
                      <a:r>
                        <a:rPr lang="en-US" sz="1400" dirty="0">
                          <a:solidFill>
                            <a:schemeClr val="tx1"/>
                          </a:solidFill>
                        </a:rPr>
                        <a:t>5</a:t>
                      </a:r>
                    </a:p>
                  </a:txBody>
                  <a:tcPr anchor="ctr">
                    <a:lnR w="12700" cap="flat" cmpd="sng" algn="ctr">
                      <a:noFill/>
                      <a:prstDash val="solid"/>
                      <a:round/>
                      <a:headEnd type="none" w="med" len="med"/>
                      <a:tailEnd type="none" w="med" len="med"/>
                    </a:lnR>
                    <a:lnT w="6350" cap="flat" cmpd="sng" algn="ctr">
                      <a:noFill/>
                      <a:prstDash val="solid"/>
                      <a:miter lim="800000"/>
                    </a:lnT>
                  </a:tcPr>
                </a:tc>
                <a:extLst>
                  <a:ext uri="{0D108BD9-81ED-4DB2-BD59-A6C34878D82A}">
                    <a16:rowId xmlns:a16="http://schemas.microsoft.com/office/drawing/2014/main" val="3583179905"/>
                  </a:ext>
                </a:extLst>
              </a:tr>
              <a:tr h="543034">
                <a:tc>
                  <a:txBody>
                    <a:bodyPr/>
                    <a:lstStyle/>
                    <a:p>
                      <a:pPr algn="ctr"/>
                      <a:r>
                        <a:rPr lang="en-US" sz="1400" dirty="0">
                          <a:latin typeface="+mj-lt"/>
                        </a:rPr>
                        <a:t>Item 2</a:t>
                      </a:r>
                    </a:p>
                  </a:txBody>
                  <a:tcPr anchor="ctr">
                    <a:lnL w="12700" cap="flat" cmpd="sng" algn="ctr">
                      <a:noFill/>
                      <a:prstDash val="solid"/>
                      <a:round/>
                      <a:headEnd type="none" w="med" len="med"/>
                      <a:tailEnd type="none" w="med" len="med"/>
                    </a:lnL>
                  </a:tcPr>
                </a:tc>
                <a:tc>
                  <a:txBody>
                    <a:bodyPr/>
                    <a:lstStyle/>
                    <a:p>
                      <a:pPr algn="ctr"/>
                      <a:r>
                        <a:rPr lang="en-US" sz="1400" dirty="0">
                          <a:solidFill>
                            <a:schemeClr val="tx1"/>
                          </a:solidFill>
                        </a:rPr>
                        <a:t>3.2</a:t>
                      </a:r>
                    </a:p>
                  </a:txBody>
                  <a:tcPr anchor="ctr"/>
                </a:tc>
                <a:tc>
                  <a:txBody>
                    <a:bodyPr/>
                    <a:lstStyle/>
                    <a:p>
                      <a:pPr algn="ctr"/>
                      <a:r>
                        <a:rPr lang="en-US" sz="1400" dirty="0">
                          <a:solidFill>
                            <a:schemeClr val="tx1"/>
                          </a:solidFill>
                        </a:rPr>
                        <a:t>5.1</a:t>
                      </a:r>
                    </a:p>
                  </a:txBody>
                  <a:tcPr anchor="ctr"/>
                </a:tc>
                <a:tc>
                  <a:txBody>
                    <a:bodyPr/>
                    <a:lstStyle/>
                    <a:p>
                      <a:pPr algn="ctr"/>
                      <a:r>
                        <a:rPr lang="en-US" sz="1400" dirty="0">
                          <a:solidFill>
                            <a:schemeClr val="tx1"/>
                          </a:solidFill>
                        </a:rPr>
                        <a:t>4.4</a:t>
                      </a:r>
                    </a:p>
                  </a:txBody>
                  <a:tcPr anchor="ctr"/>
                </a:tc>
                <a:tc>
                  <a:txBody>
                    <a:bodyPr/>
                    <a:lstStyle/>
                    <a:p>
                      <a:pPr algn="ctr"/>
                      <a:r>
                        <a:rPr lang="en-US" sz="1400" dirty="0">
                          <a:solidFill>
                            <a:schemeClr val="tx1"/>
                          </a:solidFill>
                        </a:rPr>
                        <a:t>3</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839912562"/>
                  </a:ext>
                </a:extLst>
              </a:tr>
              <a:tr h="543034">
                <a:tc>
                  <a:txBody>
                    <a:bodyPr/>
                    <a:lstStyle/>
                    <a:p>
                      <a:pPr algn="ctr"/>
                      <a:r>
                        <a:rPr lang="en-US" sz="1400" dirty="0">
                          <a:latin typeface="+mj-lt"/>
                        </a:rPr>
                        <a:t>Item 3</a:t>
                      </a:r>
                    </a:p>
                  </a:txBody>
                  <a:tcPr anchor="ctr">
                    <a:lnL w="12700" cap="flat" cmpd="sng" algn="ctr">
                      <a:noFill/>
                      <a:prstDash val="solid"/>
                      <a:round/>
                      <a:headEnd type="none" w="med" len="med"/>
                      <a:tailEnd type="none" w="med" len="med"/>
                    </a:lnL>
                  </a:tcPr>
                </a:tc>
                <a:tc>
                  <a:txBody>
                    <a:bodyPr/>
                    <a:lstStyle/>
                    <a:p>
                      <a:pPr algn="ctr"/>
                      <a:r>
                        <a:rPr lang="en-US" sz="1400" dirty="0">
                          <a:solidFill>
                            <a:schemeClr val="tx1"/>
                          </a:solidFill>
                        </a:rPr>
                        <a:t>2.1</a:t>
                      </a:r>
                    </a:p>
                  </a:txBody>
                  <a:tcPr anchor="ctr"/>
                </a:tc>
                <a:tc>
                  <a:txBody>
                    <a:bodyPr/>
                    <a:lstStyle/>
                    <a:p>
                      <a:pPr algn="ctr"/>
                      <a:r>
                        <a:rPr lang="en-US" sz="1400" dirty="0">
                          <a:solidFill>
                            <a:schemeClr val="tx1"/>
                          </a:solidFill>
                        </a:rPr>
                        <a:t>1.7</a:t>
                      </a:r>
                    </a:p>
                  </a:txBody>
                  <a:tcPr anchor="ctr"/>
                </a:tc>
                <a:tc>
                  <a:txBody>
                    <a:bodyPr/>
                    <a:lstStyle/>
                    <a:p>
                      <a:pPr algn="ctr"/>
                      <a:r>
                        <a:rPr lang="en-US" sz="1400" dirty="0">
                          <a:solidFill>
                            <a:schemeClr val="tx1"/>
                          </a:solidFill>
                        </a:rPr>
                        <a:t>2.5</a:t>
                      </a:r>
                    </a:p>
                  </a:txBody>
                  <a:tcPr anchor="ctr"/>
                </a:tc>
                <a:tc>
                  <a:txBody>
                    <a:bodyPr/>
                    <a:lstStyle/>
                    <a:p>
                      <a:pPr algn="ctr"/>
                      <a:r>
                        <a:rPr lang="en-US" sz="1400" dirty="0">
                          <a:solidFill>
                            <a:schemeClr val="tx1"/>
                          </a:solidFill>
                        </a:rPr>
                        <a:t>2.8</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053140259"/>
                  </a:ext>
                </a:extLst>
              </a:tr>
              <a:tr h="543034">
                <a:tc>
                  <a:txBody>
                    <a:bodyPr/>
                    <a:lstStyle/>
                    <a:p>
                      <a:pPr algn="ctr"/>
                      <a:r>
                        <a:rPr lang="en-US" sz="1400" dirty="0">
                          <a:latin typeface="+mj-lt"/>
                        </a:rPr>
                        <a:t>Item 4</a:t>
                      </a:r>
                    </a:p>
                  </a:txBody>
                  <a:tcPr anchor="ctr">
                    <a:lnL w="12700" cap="flat" cmpd="sng" algn="ctr">
                      <a:noFill/>
                      <a:prstDash val="solid"/>
                      <a:round/>
                      <a:headEnd type="none" w="med" len="med"/>
                      <a:tailEnd type="none" w="med" len="med"/>
                    </a:lnL>
                  </a:tcPr>
                </a:tc>
                <a:tc>
                  <a:txBody>
                    <a:bodyPr/>
                    <a:lstStyle/>
                    <a:p>
                      <a:pPr algn="ctr"/>
                      <a:r>
                        <a:rPr lang="en-US" sz="1400" dirty="0">
                          <a:solidFill>
                            <a:schemeClr val="tx1"/>
                          </a:solidFill>
                        </a:rPr>
                        <a:t>4.5</a:t>
                      </a:r>
                    </a:p>
                  </a:txBody>
                  <a:tcPr anchor="ctr"/>
                </a:tc>
                <a:tc>
                  <a:txBody>
                    <a:bodyPr/>
                    <a:lstStyle/>
                    <a:p>
                      <a:pPr algn="ctr"/>
                      <a:r>
                        <a:rPr lang="en-US" sz="1400" dirty="0">
                          <a:solidFill>
                            <a:schemeClr val="tx1"/>
                          </a:solidFill>
                        </a:rPr>
                        <a:t>2.2</a:t>
                      </a:r>
                    </a:p>
                  </a:txBody>
                  <a:tcPr anchor="ctr"/>
                </a:tc>
                <a:tc>
                  <a:txBody>
                    <a:bodyPr/>
                    <a:lstStyle/>
                    <a:p>
                      <a:pPr algn="ctr"/>
                      <a:r>
                        <a:rPr lang="en-US" sz="1400" dirty="0">
                          <a:solidFill>
                            <a:schemeClr val="tx1"/>
                          </a:solidFill>
                        </a:rPr>
                        <a:t>1.7</a:t>
                      </a:r>
                    </a:p>
                  </a:txBody>
                  <a:tcPr anchor="ctr"/>
                </a:tc>
                <a:tc>
                  <a:txBody>
                    <a:bodyPr/>
                    <a:lstStyle/>
                    <a:p>
                      <a:pPr algn="ctr"/>
                      <a:r>
                        <a:rPr lang="en-US" sz="1400" dirty="0">
                          <a:solidFill>
                            <a:schemeClr val="tx1"/>
                          </a:solidFill>
                        </a:rPr>
                        <a:t>7</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83541740"/>
                  </a:ext>
                </a:extLst>
              </a:tr>
            </a:tbl>
          </a:graphicData>
        </a:graphic>
      </p:graphicFrame>
      <p:pic>
        <p:nvPicPr>
          <p:cNvPr id="18" name="Picture Placeholder 17" descr="Girl reading in her tent in the mountains">
            <a:extLst>
              <a:ext uri="{FF2B5EF4-FFF2-40B4-BE49-F238E27FC236}">
                <a16:creationId xmlns:a16="http://schemas.microsoft.com/office/drawing/2014/main" id="{BF7CADB2-B7C7-4D9F-9F98-8065AC0DD48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620000" y="0"/>
            <a:ext cx="4572002" cy="6858002"/>
          </a:xfrm>
        </p:spPr>
      </p:pic>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262485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Placeholder 11" descr="curvy dirt road through the mountains&#10;">
            <a:extLst>
              <a:ext uri="{FF2B5EF4-FFF2-40B4-BE49-F238E27FC236}">
                <a16:creationId xmlns:a16="http://schemas.microsoft.com/office/drawing/2014/main" id="{28A02B7A-E886-4F5F-9F4C-34BF9AECB17C}"/>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pic>
      <p:sp>
        <p:nvSpPr>
          <p:cNvPr id="32" name="Title 31">
            <a:extLst>
              <a:ext uri="{FF2B5EF4-FFF2-40B4-BE49-F238E27FC236}">
                <a16:creationId xmlns:a16="http://schemas.microsoft.com/office/drawing/2014/main" id="{222483AB-1F22-4143-AECD-F36D1128ED14}"/>
              </a:ext>
            </a:extLst>
          </p:cNvPr>
          <p:cNvSpPr>
            <a:spLocks noGrp="1"/>
          </p:cNvSpPr>
          <p:nvPr>
            <p:ph type="title"/>
          </p:nvPr>
        </p:nvSpPr>
        <p:spPr>
          <a:xfrm>
            <a:off x="-14513" y="1362076"/>
            <a:ext cx="12192001" cy="4733924"/>
          </a:xfrm>
        </p:spPr>
        <p:txBody>
          <a:bodyPr/>
          <a:lstStyle/>
          <a:p>
            <a:r>
              <a:rPr lang="en-US" dirty="0"/>
              <a:t>The way to </a:t>
            </a:r>
            <a:br>
              <a:rPr lang="en-US" dirty="0"/>
            </a:br>
            <a:r>
              <a:rPr lang="en-US" dirty="0"/>
              <a:t>get started is to </a:t>
            </a:r>
            <a:br>
              <a:rPr lang="en-US" dirty="0"/>
            </a:br>
            <a:r>
              <a:rPr lang="en-US" dirty="0"/>
              <a:t>quit talking and </a:t>
            </a:r>
            <a:br>
              <a:rPr lang="en-US" dirty="0"/>
            </a:br>
            <a:r>
              <a:rPr lang="en-US" dirty="0"/>
              <a:t>begin doing.</a:t>
            </a:r>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8</a:t>
            </a:fld>
            <a:endParaRPr lang="en-US" dirty="0"/>
          </a:p>
        </p:txBody>
      </p:sp>
      <p:sp>
        <p:nvSpPr>
          <p:cNvPr id="8" name="Text Placeholder 7">
            <a:extLst>
              <a:ext uri="{FF2B5EF4-FFF2-40B4-BE49-F238E27FC236}">
                <a16:creationId xmlns:a16="http://schemas.microsoft.com/office/drawing/2014/main" id="{0BC81DF4-BF85-4749-90D8-614AAAA740C0}"/>
              </a:ext>
            </a:extLst>
          </p:cNvPr>
          <p:cNvSpPr>
            <a:spLocks noGrp="1"/>
          </p:cNvSpPr>
          <p:nvPr>
            <p:ph type="body" sz="quarter" idx="14"/>
          </p:nvPr>
        </p:nvSpPr>
        <p:spPr>
          <a:xfrm>
            <a:off x="6096000" y="5334000"/>
            <a:ext cx="5334000" cy="649288"/>
          </a:xfrm>
        </p:spPr>
        <p:txBody>
          <a:bodyPr/>
          <a:lstStyle/>
          <a:p>
            <a:r>
              <a:rPr lang="en-US" dirty="0"/>
              <a:t>Walt Disney</a:t>
            </a: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r>
              <a:rPr lang="en-US" dirty="0"/>
              <a:t>Sample Footer Text</a:t>
            </a:r>
          </a:p>
        </p:txBody>
      </p:sp>
    </p:spTree>
    <p:extLst>
      <p:ext uri="{BB962C8B-B14F-4D97-AF65-F5344CB8AC3E}">
        <p14:creationId xmlns:p14="http://schemas.microsoft.com/office/powerpoint/2010/main" val="134336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85427E2-8634-4BAF-B3F2-D04A1C742EEC}"/>
              </a:ext>
            </a:extLst>
          </p:cNvPr>
          <p:cNvSpPr>
            <a:spLocks noGrp="1"/>
          </p:cNvSpPr>
          <p:nvPr>
            <p:ph type="title"/>
          </p:nvPr>
        </p:nvSpPr>
        <p:spPr>
          <a:xfrm>
            <a:off x="762000" y="1524001"/>
            <a:ext cx="10667998" cy="868680"/>
          </a:xfrm>
        </p:spPr>
        <p:txBody>
          <a:bodyPr/>
          <a:lstStyle/>
          <a:p>
            <a:r>
              <a:rPr lang="en-US" dirty="0"/>
              <a:t>Timeline</a:t>
            </a:r>
          </a:p>
        </p:txBody>
      </p:sp>
      <p:graphicFrame>
        <p:nvGraphicFramePr>
          <p:cNvPr id="26" name="Content Placeholder 3" descr="Timeline Smart Art Placeholder">
            <a:extLst>
              <a:ext uri="{FF2B5EF4-FFF2-40B4-BE49-F238E27FC236}">
                <a16:creationId xmlns:a16="http://schemas.microsoft.com/office/drawing/2014/main" id="{5A260129-68B4-4E01-A515-232643FB89B7}"/>
              </a:ext>
            </a:extLst>
          </p:cNvPr>
          <p:cNvGraphicFramePr>
            <a:graphicFrameLocks noGrp="1"/>
          </p:cNvGraphicFramePr>
          <p:nvPr>
            <p:ph sz="half" idx="4294967295"/>
            <p:extLst>
              <p:ext uri="{D42A27DB-BD31-4B8C-83A1-F6EECF244321}">
                <p14:modId xmlns:p14="http://schemas.microsoft.com/office/powerpoint/2010/main" val="3224091378"/>
              </p:ext>
            </p:extLst>
          </p:nvPr>
        </p:nvGraphicFramePr>
        <p:xfrm>
          <a:off x="838200" y="2400300"/>
          <a:ext cx="10515600" cy="353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Date Placeholder 3">
            <a:extLst>
              <a:ext uri="{FF2B5EF4-FFF2-40B4-BE49-F238E27FC236}">
                <a16:creationId xmlns:a16="http://schemas.microsoft.com/office/drawing/2014/main" id="{8BD07EE8-6229-4D17-A584-F8DD989F5DF6}"/>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9</a:t>
            </a:fld>
            <a:endParaRPr lang="en-US" dirty="0"/>
          </a:p>
        </p:txBody>
      </p:sp>
    </p:spTree>
    <p:extLst>
      <p:ext uri="{BB962C8B-B14F-4D97-AF65-F5344CB8AC3E}">
        <p14:creationId xmlns:p14="http://schemas.microsoft.com/office/powerpoint/2010/main" val="516209750"/>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AD9FF3-0275-4270-A933-AAFC04358E5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86BE07-2678-434E-8D28-E0C3B2F64C97}">
  <ds:schemaRefs>
    <ds:schemaRef ds:uri="http://schemas.microsoft.com/sharepoint/v3/contenttype/forms"/>
  </ds:schemaRefs>
</ds:datastoreItem>
</file>

<file path=customXml/itemProps3.xml><?xml version="1.0" encoding="utf-8"?>
<ds:datastoreItem xmlns:ds="http://schemas.openxmlformats.org/officeDocument/2006/customXml" ds:itemID="{51F13409-6C3A-48B3-AA0C-1C204CFE2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Torn design</Template>
  <TotalTime>1</TotalTime>
  <Words>563</Words>
  <Application>Microsoft Office PowerPoint</Application>
  <PresentationFormat>Widescreen</PresentationFormat>
  <Paragraphs>124</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Nova Cond</vt:lpstr>
      <vt:lpstr>Calibri</vt:lpstr>
      <vt:lpstr>Modern Love</vt:lpstr>
      <vt:lpstr>TornVTI</vt:lpstr>
      <vt:lpstr>Title</vt:lpstr>
      <vt:lpstr>Agenda</vt:lpstr>
      <vt:lpstr>Introduction</vt:lpstr>
      <vt:lpstr>Topic one</vt:lpstr>
      <vt:lpstr>Team</vt:lpstr>
      <vt:lpstr>Chart</vt:lpstr>
      <vt:lpstr>Table</vt:lpstr>
      <vt:lpstr>The way to  get started is to  quit talking and  begin doing.</vt:lpstr>
      <vt:lpstr>Timeline</vt:lpstr>
      <vt:lpstr>Two Content</vt:lpstr>
      <vt:lpstr>Three Content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Mohamed</dc:creator>
  <cp:lastModifiedBy>Mohamed</cp:lastModifiedBy>
  <cp:revision>1</cp:revision>
  <dcterms:created xsi:type="dcterms:W3CDTF">2021-03-05T14:04:32Z</dcterms:created>
  <dcterms:modified xsi:type="dcterms:W3CDTF">2021-03-05T14:05:44Z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